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65" r:id="rId3"/>
    <p:sldId id="1633" r:id="rId4"/>
    <p:sldId id="277" r:id="rId5"/>
    <p:sldId id="1638" r:id="rId6"/>
    <p:sldId id="1635" r:id="rId7"/>
    <p:sldId id="1636" r:id="rId8"/>
    <p:sldId id="266" r:id="rId9"/>
    <p:sldId id="267" r:id="rId10"/>
    <p:sldId id="1643" r:id="rId11"/>
    <p:sldId id="269" r:id="rId12"/>
    <p:sldId id="1632" r:id="rId13"/>
    <p:sldId id="270" r:id="rId14"/>
    <p:sldId id="261" r:id="rId15"/>
    <p:sldId id="271" r:id="rId16"/>
    <p:sldId id="279" r:id="rId17"/>
    <p:sldId id="305" r:id="rId18"/>
    <p:sldId id="312" r:id="rId19"/>
    <p:sldId id="1634" r:id="rId20"/>
    <p:sldId id="1641" r:id="rId21"/>
    <p:sldId id="1639" r:id="rId22"/>
    <p:sldId id="1642" r:id="rId23"/>
    <p:sldId id="1640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C9D88-0F19-44BC-903A-060954A1E60D}" v="23" dt="2024-09-01T07:48:52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432B9-6B4B-4F5B-8824-2044797A80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7EC884-C6D6-4754-9608-C6C03FF7E989}">
      <dgm:prSet phldrT="[Text]"/>
      <dgm:spPr>
        <a:solidFill>
          <a:srgbClr val="92D050"/>
        </a:solidFill>
        <a:ln w="31750"/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Goal 1</a:t>
          </a:r>
        </a:p>
      </dgm:t>
    </dgm:pt>
    <dgm:pt modelId="{3247C864-A538-49DC-BD35-293BAF7CE436}" type="parTrans" cxnId="{DE60E5C9-C9C8-44C3-A3D8-47408DDE30C9}">
      <dgm:prSet/>
      <dgm:spPr/>
      <dgm:t>
        <a:bodyPr/>
        <a:lstStyle/>
        <a:p>
          <a:endParaRPr lang="en-US"/>
        </a:p>
      </dgm:t>
    </dgm:pt>
    <dgm:pt modelId="{73481EB9-9940-42B9-97BB-3C941BBA1031}" type="sibTrans" cxnId="{DE60E5C9-C9C8-44C3-A3D8-47408DDE30C9}">
      <dgm:prSet/>
      <dgm:spPr/>
      <dgm:t>
        <a:bodyPr/>
        <a:lstStyle/>
        <a:p>
          <a:endParaRPr lang="en-US"/>
        </a:p>
      </dgm:t>
    </dgm:pt>
    <dgm:pt modelId="{2CCB8BF5-04CC-47B8-A8F9-A9399D51EE38}">
      <dgm:prSet phldrT="[Text]"/>
      <dgm:spPr>
        <a:solidFill>
          <a:schemeClr val="accent6">
            <a:lumMod val="40000"/>
            <a:lumOff val="60000"/>
          </a:schemeClr>
        </a:solidFill>
        <a:ln w="31750"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Objective 1.1</a:t>
          </a:r>
        </a:p>
      </dgm:t>
    </dgm:pt>
    <dgm:pt modelId="{2FCA9919-1657-4468-AA6D-371CA788551A}" type="parTrans" cxnId="{9537DB6D-298F-462A-BF0E-3DEE089EBC42}">
      <dgm:prSet/>
      <dgm:spPr/>
      <dgm:t>
        <a:bodyPr/>
        <a:lstStyle/>
        <a:p>
          <a:endParaRPr lang="en-US"/>
        </a:p>
      </dgm:t>
    </dgm:pt>
    <dgm:pt modelId="{108E3E96-9AE2-4C60-BD05-EF66CB62467D}" type="sibTrans" cxnId="{9537DB6D-298F-462A-BF0E-3DEE089EBC42}">
      <dgm:prSet/>
      <dgm:spPr/>
      <dgm:t>
        <a:bodyPr/>
        <a:lstStyle/>
        <a:p>
          <a:endParaRPr lang="en-US"/>
        </a:p>
      </dgm:t>
    </dgm:pt>
    <dgm:pt modelId="{A00A88CA-2BA8-4EFE-9AC6-C81286D8E6E7}">
      <dgm:prSet phldrT="[Text]"/>
      <dgm:spPr>
        <a:solidFill>
          <a:schemeClr val="accent6">
            <a:lumMod val="40000"/>
            <a:lumOff val="60000"/>
          </a:schemeClr>
        </a:solidFill>
        <a:ln w="28575"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Objective 1.2</a:t>
          </a:r>
        </a:p>
      </dgm:t>
    </dgm:pt>
    <dgm:pt modelId="{6DFDB8F7-30D5-4A1A-9899-A4FFCC422099}" type="parTrans" cxnId="{6DAF6EC7-2454-4A5B-A215-5FAFEEB14AC0}">
      <dgm:prSet/>
      <dgm:spPr/>
      <dgm:t>
        <a:bodyPr/>
        <a:lstStyle/>
        <a:p>
          <a:endParaRPr lang="en-US"/>
        </a:p>
      </dgm:t>
    </dgm:pt>
    <dgm:pt modelId="{2EFECC02-E2BC-41B5-BCE9-0A5C8EC966AB}" type="sibTrans" cxnId="{6DAF6EC7-2454-4A5B-A215-5FAFEEB14AC0}">
      <dgm:prSet/>
      <dgm:spPr/>
      <dgm:t>
        <a:bodyPr/>
        <a:lstStyle/>
        <a:p>
          <a:endParaRPr lang="en-US"/>
        </a:p>
      </dgm:t>
    </dgm:pt>
    <dgm:pt modelId="{DF6266F7-37E7-4AEF-A327-C8C52DFA5D60}">
      <dgm:prSet phldrT="[Text]"/>
      <dgm:spPr>
        <a:solidFill>
          <a:schemeClr val="accent6">
            <a:lumMod val="40000"/>
            <a:lumOff val="60000"/>
          </a:schemeClr>
        </a:solidFill>
        <a:ln w="28575"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Objective 1.3</a:t>
          </a:r>
        </a:p>
      </dgm:t>
    </dgm:pt>
    <dgm:pt modelId="{E7E6CAC2-E234-4889-AF37-18A96E4E5633}" type="parTrans" cxnId="{222A151E-661D-439E-B6B4-70BD4DAAFA3F}">
      <dgm:prSet/>
      <dgm:spPr/>
      <dgm:t>
        <a:bodyPr/>
        <a:lstStyle/>
        <a:p>
          <a:endParaRPr lang="en-US"/>
        </a:p>
      </dgm:t>
    </dgm:pt>
    <dgm:pt modelId="{BF8CCBA1-F9EF-49E9-BF06-FF9BCB860AC9}" type="sibTrans" cxnId="{222A151E-661D-439E-B6B4-70BD4DAAFA3F}">
      <dgm:prSet/>
      <dgm:spPr/>
      <dgm:t>
        <a:bodyPr/>
        <a:lstStyle/>
        <a:p>
          <a:endParaRPr lang="en-US"/>
        </a:p>
      </dgm:t>
    </dgm:pt>
    <dgm:pt modelId="{A6237321-34BF-448C-9A6E-D2751471BA9E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Activity 1.1.1</a:t>
          </a:r>
        </a:p>
      </dgm:t>
    </dgm:pt>
    <dgm:pt modelId="{10199BC3-951A-4C81-8442-A8A433FA2E6E}" type="parTrans" cxnId="{C9A4E5BD-A273-4F81-BE48-9D1B210AD2BD}">
      <dgm:prSet/>
      <dgm:spPr/>
      <dgm:t>
        <a:bodyPr/>
        <a:lstStyle/>
        <a:p>
          <a:endParaRPr lang="en-US"/>
        </a:p>
      </dgm:t>
    </dgm:pt>
    <dgm:pt modelId="{787FC3A1-93F2-48AA-BE5A-C610949C9019}" type="sibTrans" cxnId="{C9A4E5BD-A273-4F81-BE48-9D1B210AD2BD}">
      <dgm:prSet/>
      <dgm:spPr/>
      <dgm:t>
        <a:bodyPr/>
        <a:lstStyle/>
        <a:p>
          <a:endParaRPr lang="en-US"/>
        </a:p>
      </dgm:t>
    </dgm:pt>
    <dgm:pt modelId="{5C42449A-B4FE-4E0D-A706-ABFBE6CFCE24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Activity 1.1.2</a:t>
          </a:r>
        </a:p>
      </dgm:t>
    </dgm:pt>
    <dgm:pt modelId="{BC1C8D3A-AE78-4BDA-A47A-089F4FD450BF}" type="parTrans" cxnId="{9B8CEEA5-34E4-44AB-9211-84950CC35075}">
      <dgm:prSet/>
      <dgm:spPr/>
      <dgm:t>
        <a:bodyPr/>
        <a:lstStyle/>
        <a:p>
          <a:endParaRPr lang="en-US"/>
        </a:p>
      </dgm:t>
    </dgm:pt>
    <dgm:pt modelId="{EE2430E3-0282-4B18-9883-D3828A758845}" type="sibTrans" cxnId="{9B8CEEA5-34E4-44AB-9211-84950CC35075}">
      <dgm:prSet/>
      <dgm:spPr/>
      <dgm:t>
        <a:bodyPr/>
        <a:lstStyle/>
        <a:p>
          <a:endParaRPr lang="en-US"/>
        </a:p>
      </dgm:t>
    </dgm:pt>
    <dgm:pt modelId="{DB011215-3626-4BF7-A805-0CBCC452F392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Activity 1.1.3</a:t>
          </a:r>
        </a:p>
      </dgm:t>
    </dgm:pt>
    <dgm:pt modelId="{2213E2BE-555A-47AB-A4ED-3C6E7E83C908}" type="parTrans" cxnId="{7A1A0A77-2C0D-436C-94DB-A096281CE01E}">
      <dgm:prSet/>
      <dgm:spPr/>
      <dgm:t>
        <a:bodyPr/>
        <a:lstStyle/>
        <a:p>
          <a:endParaRPr lang="en-US"/>
        </a:p>
      </dgm:t>
    </dgm:pt>
    <dgm:pt modelId="{30512233-2EE0-4FFB-B3CD-C8F340E0F065}" type="sibTrans" cxnId="{7A1A0A77-2C0D-436C-94DB-A096281CE01E}">
      <dgm:prSet/>
      <dgm:spPr/>
      <dgm:t>
        <a:bodyPr/>
        <a:lstStyle/>
        <a:p>
          <a:endParaRPr lang="en-US"/>
        </a:p>
      </dgm:t>
    </dgm:pt>
    <dgm:pt modelId="{FE5D2396-38EE-4EF5-953D-06D5F0EA7DAA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Activity 1.2.1</a:t>
          </a:r>
        </a:p>
      </dgm:t>
    </dgm:pt>
    <dgm:pt modelId="{B3BF1994-7919-48DC-A610-8BB3B399FEEC}" type="parTrans" cxnId="{548C4CB3-C90E-4B24-97EF-3E6F3BCDFC9F}">
      <dgm:prSet/>
      <dgm:spPr/>
      <dgm:t>
        <a:bodyPr/>
        <a:lstStyle/>
        <a:p>
          <a:endParaRPr lang="en-US"/>
        </a:p>
      </dgm:t>
    </dgm:pt>
    <dgm:pt modelId="{BBFE5000-3F6A-4E19-87E9-0919A08BB369}" type="sibTrans" cxnId="{548C4CB3-C90E-4B24-97EF-3E6F3BCDFC9F}">
      <dgm:prSet/>
      <dgm:spPr/>
      <dgm:t>
        <a:bodyPr/>
        <a:lstStyle/>
        <a:p>
          <a:endParaRPr lang="en-US"/>
        </a:p>
      </dgm:t>
    </dgm:pt>
    <dgm:pt modelId="{139641E5-CB97-4636-B1B2-B5C8A031CE26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Activity 1.3.1</a:t>
          </a:r>
        </a:p>
      </dgm:t>
    </dgm:pt>
    <dgm:pt modelId="{C251D2C3-A987-4749-9C82-70AA5E1F7413}" type="parTrans" cxnId="{00AD1693-4D17-42E6-A919-93EC003B1CB1}">
      <dgm:prSet/>
      <dgm:spPr/>
      <dgm:t>
        <a:bodyPr/>
        <a:lstStyle/>
        <a:p>
          <a:endParaRPr lang="en-US"/>
        </a:p>
      </dgm:t>
    </dgm:pt>
    <dgm:pt modelId="{A88BA6D5-F8BC-4A08-8EB6-A336F1227D95}" type="sibTrans" cxnId="{00AD1693-4D17-42E6-A919-93EC003B1CB1}">
      <dgm:prSet/>
      <dgm:spPr/>
      <dgm:t>
        <a:bodyPr/>
        <a:lstStyle/>
        <a:p>
          <a:endParaRPr lang="en-US"/>
        </a:p>
      </dgm:t>
    </dgm:pt>
    <dgm:pt modelId="{41BE76DC-95AA-4036-B29E-5578FE46694C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Activity 1.2.2</a:t>
          </a:r>
        </a:p>
      </dgm:t>
    </dgm:pt>
    <dgm:pt modelId="{23462286-6147-4113-9231-0CEC004D4A7E}" type="parTrans" cxnId="{DB19AA49-2C60-4312-8F32-B588E46A30F9}">
      <dgm:prSet/>
      <dgm:spPr/>
      <dgm:t>
        <a:bodyPr/>
        <a:lstStyle/>
        <a:p>
          <a:endParaRPr lang="en-US"/>
        </a:p>
      </dgm:t>
    </dgm:pt>
    <dgm:pt modelId="{6ABA4EC6-57DA-41DB-AF2A-648A071ABC3F}" type="sibTrans" cxnId="{DB19AA49-2C60-4312-8F32-B588E46A30F9}">
      <dgm:prSet/>
      <dgm:spPr/>
      <dgm:t>
        <a:bodyPr/>
        <a:lstStyle/>
        <a:p>
          <a:endParaRPr lang="en-US"/>
        </a:p>
      </dgm:t>
    </dgm:pt>
    <dgm:pt modelId="{D144FC78-1C05-438D-858B-94668BC5604D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Activity 1.2.3</a:t>
          </a:r>
        </a:p>
      </dgm:t>
    </dgm:pt>
    <dgm:pt modelId="{8C52658A-160C-4B2C-8408-1A9A25CF437D}" type="parTrans" cxnId="{CF5E321F-984E-4F21-8DDD-6740ACC856B3}">
      <dgm:prSet/>
      <dgm:spPr/>
      <dgm:t>
        <a:bodyPr/>
        <a:lstStyle/>
        <a:p>
          <a:endParaRPr lang="en-US"/>
        </a:p>
      </dgm:t>
    </dgm:pt>
    <dgm:pt modelId="{0B63BA19-383A-4D3D-81E6-BE83D2F4AFB2}" type="sibTrans" cxnId="{CF5E321F-984E-4F21-8DDD-6740ACC856B3}">
      <dgm:prSet/>
      <dgm:spPr/>
      <dgm:t>
        <a:bodyPr/>
        <a:lstStyle/>
        <a:p>
          <a:endParaRPr lang="en-US"/>
        </a:p>
      </dgm:t>
    </dgm:pt>
    <dgm:pt modelId="{D2E570D5-45BE-428E-9C55-A6E795029B42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Activity 1.3.2</a:t>
          </a:r>
        </a:p>
      </dgm:t>
    </dgm:pt>
    <dgm:pt modelId="{AA26443E-AD11-43E5-B56E-6D5BE912ECD3}" type="parTrans" cxnId="{1991FF40-E97F-4EE5-BCCB-CF0B0422E6CB}">
      <dgm:prSet/>
      <dgm:spPr/>
      <dgm:t>
        <a:bodyPr/>
        <a:lstStyle/>
        <a:p>
          <a:endParaRPr lang="en-US"/>
        </a:p>
      </dgm:t>
    </dgm:pt>
    <dgm:pt modelId="{C54DE660-E0E6-4C92-AADD-AF623784C134}" type="sibTrans" cxnId="{1991FF40-E97F-4EE5-BCCB-CF0B0422E6CB}">
      <dgm:prSet/>
      <dgm:spPr/>
      <dgm:t>
        <a:bodyPr/>
        <a:lstStyle/>
        <a:p>
          <a:endParaRPr lang="en-US"/>
        </a:p>
      </dgm:t>
    </dgm:pt>
    <dgm:pt modelId="{D8E49DAA-8D46-4EF1-BD71-1886DCD7A93B}" type="pres">
      <dgm:prSet presAssocID="{627432B9-6B4B-4F5B-8824-2044797A80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0D787EC8-D69C-4C82-981B-0D9F5085ABFF}" type="pres">
      <dgm:prSet presAssocID="{717EC884-C6D6-4754-9608-C6C03FF7E989}" presName="hierRoot1" presStyleCnt="0">
        <dgm:presLayoutVars>
          <dgm:hierBranch val="init"/>
        </dgm:presLayoutVars>
      </dgm:prSet>
      <dgm:spPr/>
    </dgm:pt>
    <dgm:pt modelId="{FC4253CB-BDCD-4096-84E5-4CA8A563D885}" type="pres">
      <dgm:prSet presAssocID="{717EC884-C6D6-4754-9608-C6C03FF7E989}" presName="rootComposite1" presStyleCnt="0"/>
      <dgm:spPr/>
    </dgm:pt>
    <dgm:pt modelId="{060D6B3E-9B92-4469-8E49-BBC77EA8A192}" type="pres">
      <dgm:prSet presAssocID="{717EC884-C6D6-4754-9608-C6C03FF7E9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3643981-686A-40F8-9DFA-5E13E86FC428}" type="pres">
      <dgm:prSet presAssocID="{717EC884-C6D6-4754-9608-C6C03FF7E989}" presName="rootConnector1" presStyleLbl="node1" presStyleIdx="0" presStyleCnt="0"/>
      <dgm:spPr/>
      <dgm:t>
        <a:bodyPr/>
        <a:lstStyle/>
        <a:p>
          <a:endParaRPr lang="en-ZA"/>
        </a:p>
      </dgm:t>
    </dgm:pt>
    <dgm:pt modelId="{FA662B82-ACF5-4A8E-8971-BDCEEF950D9B}" type="pres">
      <dgm:prSet presAssocID="{717EC884-C6D6-4754-9608-C6C03FF7E989}" presName="hierChild2" presStyleCnt="0"/>
      <dgm:spPr/>
    </dgm:pt>
    <dgm:pt modelId="{C4376E99-38B7-42B8-A69B-0A18C4AA56D3}" type="pres">
      <dgm:prSet presAssocID="{2FCA9919-1657-4468-AA6D-371CA788551A}" presName="Name37" presStyleLbl="parChTrans1D2" presStyleIdx="0" presStyleCnt="3"/>
      <dgm:spPr/>
      <dgm:t>
        <a:bodyPr/>
        <a:lstStyle/>
        <a:p>
          <a:endParaRPr lang="en-ZA"/>
        </a:p>
      </dgm:t>
    </dgm:pt>
    <dgm:pt modelId="{84801877-2061-4D9B-B907-1F599FF2B843}" type="pres">
      <dgm:prSet presAssocID="{2CCB8BF5-04CC-47B8-A8F9-A9399D51EE38}" presName="hierRoot2" presStyleCnt="0">
        <dgm:presLayoutVars>
          <dgm:hierBranch val="init"/>
        </dgm:presLayoutVars>
      </dgm:prSet>
      <dgm:spPr/>
    </dgm:pt>
    <dgm:pt modelId="{D5C4BAFE-9678-4026-87B3-92142FC9CAD9}" type="pres">
      <dgm:prSet presAssocID="{2CCB8BF5-04CC-47B8-A8F9-A9399D51EE38}" presName="rootComposite" presStyleCnt="0"/>
      <dgm:spPr/>
    </dgm:pt>
    <dgm:pt modelId="{97C073C6-4770-4A06-8289-53982BACC68A}" type="pres">
      <dgm:prSet presAssocID="{2CCB8BF5-04CC-47B8-A8F9-A9399D51EE38}" presName="rootText" presStyleLbl="node2" presStyleIdx="0" presStyleCnt="3" custLinFactNeighborX="-36346" custLinFactNeighborY="390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4E15D6E-FD20-448A-9C6D-B5E3C0B948F4}" type="pres">
      <dgm:prSet presAssocID="{2CCB8BF5-04CC-47B8-A8F9-A9399D51EE38}" presName="rootConnector" presStyleLbl="node2" presStyleIdx="0" presStyleCnt="3"/>
      <dgm:spPr/>
      <dgm:t>
        <a:bodyPr/>
        <a:lstStyle/>
        <a:p>
          <a:endParaRPr lang="en-ZA"/>
        </a:p>
      </dgm:t>
    </dgm:pt>
    <dgm:pt modelId="{AE58F4CD-2B8D-4E55-8610-A0A44541631C}" type="pres">
      <dgm:prSet presAssocID="{2CCB8BF5-04CC-47B8-A8F9-A9399D51EE38}" presName="hierChild4" presStyleCnt="0"/>
      <dgm:spPr/>
    </dgm:pt>
    <dgm:pt modelId="{801295D6-549F-4B9C-BC1F-A030D07F8639}" type="pres">
      <dgm:prSet presAssocID="{10199BC3-951A-4C81-8442-A8A433FA2E6E}" presName="Name37" presStyleLbl="parChTrans1D3" presStyleIdx="0" presStyleCnt="8"/>
      <dgm:spPr/>
      <dgm:t>
        <a:bodyPr/>
        <a:lstStyle/>
        <a:p>
          <a:endParaRPr lang="en-ZA"/>
        </a:p>
      </dgm:t>
    </dgm:pt>
    <dgm:pt modelId="{E31FB00C-D473-47F7-A8E5-0DC11A32EF28}" type="pres">
      <dgm:prSet presAssocID="{A6237321-34BF-448C-9A6E-D2751471BA9E}" presName="hierRoot2" presStyleCnt="0">
        <dgm:presLayoutVars>
          <dgm:hierBranch val="init"/>
        </dgm:presLayoutVars>
      </dgm:prSet>
      <dgm:spPr/>
    </dgm:pt>
    <dgm:pt modelId="{2CA20BEC-08C2-4913-90CD-B962CFC21970}" type="pres">
      <dgm:prSet presAssocID="{A6237321-34BF-448C-9A6E-D2751471BA9E}" presName="rootComposite" presStyleCnt="0"/>
      <dgm:spPr/>
    </dgm:pt>
    <dgm:pt modelId="{AE7F0F1C-42F7-4E25-8981-4BB6474980DB}" type="pres">
      <dgm:prSet presAssocID="{A6237321-34BF-448C-9A6E-D2751471BA9E}" presName="rootText" presStyleLbl="node3" presStyleIdx="0" presStyleCnt="8" custLinFactNeighborX="-38318" custLinFactNeighborY="-3509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58B5B58-BADE-4CE4-B193-5F137A355D01}" type="pres">
      <dgm:prSet presAssocID="{A6237321-34BF-448C-9A6E-D2751471BA9E}" presName="rootConnector" presStyleLbl="node3" presStyleIdx="0" presStyleCnt="8"/>
      <dgm:spPr/>
      <dgm:t>
        <a:bodyPr/>
        <a:lstStyle/>
        <a:p>
          <a:endParaRPr lang="en-ZA"/>
        </a:p>
      </dgm:t>
    </dgm:pt>
    <dgm:pt modelId="{81369618-C39E-45EA-B4B8-77A68E33221C}" type="pres">
      <dgm:prSet presAssocID="{A6237321-34BF-448C-9A6E-D2751471BA9E}" presName="hierChild4" presStyleCnt="0"/>
      <dgm:spPr/>
    </dgm:pt>
    <dgm:pt modelId="{A3D4A2DC-E54B-4197-B0AF-4B4CA9DA2DB5}" type="pres">
      <dgm:prSet presAssocID="{A6237321-34BF-448C-9A6E-D2751471BA9E}" presName="hierChild5" presStyleCnt="0"/>
      <dgm:spPr/>
    </dgm:pt>
    <dgm:pt modelId="{57709A9A-C7ED-4B72-A323-FA86E116DDB1}" type="pres">
      <dgm:prSet presAssocID="{BC1C8D3A-AE78-4BDA-A47A-089F4FD450BF}" presName="Name37" presStyleLbl="parChTrans1D3" presStyleIdx="1" presStyleCnt="8"/>
      <dgm:spPr/>
      <dgm:t>
        <a:bodyPr/>
        <a:lstStyle/>
        <a:p>
          <a:endParaRPr lang="en-ZA"/>
        </a:p>
      </dgm:t>
    </dgm:pt>
    <dgm:pt modelId="{01F9F3A2-C040-4760-A51D-FAEC835A1F78}" type="pres">
      <dgm:prSet presAssocID="{5C42449A-B4FE-4E0D-A706-ABFBE6CFCE24}" presName="hierRoot2" presStyleCnt="0">
        <dgm:presLayoutVars>
          <dgm:hierBranch val="init"/>
        </dgm:presLayoutVars>
      </dgm:prSet>
      <dgm:spPr/>
    </dgm:pt>
    <dgm:pt modelId="{1BC8377C-0C9A-4D8A-BA94-E662EE690FE8}" type="pres">
      <dgm:prSet presAssocID="{5C42449A-B4FE-4E0D-A706-ABFBE6CFCE24}" presName="rootComposite" presStyleCnt="0"/>
      <dgm:spPr/>
    </dgm:pt>
    <dgm:pt modelId="{A6973769-BE65-4F5A-B105-6178E6957BD8}" type="pres">
      <dgm:prSet presAssocID="{5C42449A-B4FE-4E0D-A706-ABFBE6CFCE24}" presName="rootText" presStyleLbl="node3" presStyleIdx="1" presStyleCnt="8" custLinFactNeighborX="-32999" custLinFactNeighborY="-720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A58E584-EADF-4FCE-B25C-70907F73C1A2}" type="pres">
      <dgm:prSet presAssocID="{5C42449A-B4FE-4E0D-A706-ABFBE6CFCE24}" presName="rootConnector" presStyleLbl="node3" presStyleIdx="1" presStyleCnt="8"/>
      <dgm:spPr/>
      <dgm:t>
        <a:bodyPr/>
        <a:lstStyle/>
        <a:p>
          <a:endParaRPr lang="en-ZA"/>
        </a:p>
      </dgm:t>
    </dgm:pt>
    <dgm:pt modelId="{9113F1A2-B50E-4F51-B5BE-52F5DCD5C858}" type="pres">
      <dgm:prSet presAssocID="{5C42449A-B4FE-4E0D-A706-ABFBE6CFCE24}" presName="hierChild4" presStyleCnt="0"/>
      <dgm:spPr/>
    </dgm:pt>
    <dgm:pt modelId="{E4B30617-2989-4BF0-9A38-059D221AEA65}" type="pres">
      <dgm:prSet presAssocID="{5C42449A-B4FE-4E0D-A706-ABFBE6CFCE24}" presName="hierChild5" presStyleCnt="0"/>
      <dgm:spPr/>
    </dgm:pt>
    <dgm:pt modelId="{A200DA3A-A8D2-40DB-85DB-4E28AA5A845F}" type="pres">
      <dgm:prSet presAssocID="{2213E2BE-555A-47AB-A4ED-3C6E7E83C908}" presName="Name37" presStyleLbl="parChTrans1D3" presStyleIdx="2" presStyleCnt="8"/>
      <dgm:spPr/>
      <dgm:t>
        <a:bodyPr/>
        <a:lstStyle/>
        <a:p>
          <a:endParaRPr lang="en-ZA"/>
        </a:p>
      </dgm:t>
    </dgm:pt>
    <dgm:pt modelId="{A470C07C-4AF4-47E4-92E1-9E535464D616}" type="pres">
      <dgm:prSet presAssocID="{DB011215-3626-4BF7-A805-0CBCC452F392}" presName="hierRoot2" presStyleCnt="0">
        <dgm:presLayoutVars>
          <dgm:hierBranch val="init"/>
        </dgm:presLayoutVars>
      </dgm:prSet>
      <dgm:spPr/>
    </dgm:pt>
    <dgm:pt modelId="{3A87BE3D-534F-4D01-B30E-6B20BD865E82}" type="pres">
      <dgm:prSet presAssocID="{DB011215-3626-4BF7-A805-0CBCC452F392}" presName="rootComposite" presStyleCnt="0"/>
      <dgm:spPr/>
    </dgm:pt>
    <dgm:pt modelId="{A4B80D25-EAB5-44C4-B745-70FDB15239FF}" type="pres">
      <dgm:prSet presAssocID="{DB011215-3626-4BF7-A805-0CBCC452F392}" presName="rootText" presStyleLbl="node3" presStyleIdx="2" presStyleCnt="8" custLinFactNeighborX="-27679" custLinFactNeighborY="-1090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B15D695-6ABC-4671-BE9F-14E07FE9AF05}" type="pres">
      <dgm:prSet presAssocID="{DB011215-3626-4BF7-A805-0CBCC452F392}" presName="rootConnector" presStyleLbl="node3" presStyleIdx="2" presStyleCnt="8"/>
      <dgm:spPr/>
      <dgm:t>
        <a:bodyPr/>
        <a:lstStyle/>
        <a:p>
          <a:endParaRPr lang="en-ZA"/>
        </a:p>
      </dgm:t>
    </dgm:pt>
    <dgm:pt modelId="{C10759F9-FBD5-4B2D-97E4-5D4B6EBF1DAD}" type="pres">
      <dgm:prSet presAssocID="{DB011215-3626-4BF7-A805-0CBCC452F392}" presName="hierChild4" presStyleCnt="0"/>
      <dgm:spPr/>
    </dgm:pt>
    <dgm:pt modelId="{6D93BD32-F4A0-4307-A14B-2E807E48CCAC}" type="pres">
      <dgm:prSet presAssocID="{DB011215-3626-4BF7-A805-0CBCC452F392}" presName="hierChild5" presStyleCnt="0"/>
      <dgm:spPr/>
    </dgm:pt>
    <dgm:pt modelId="{8A030CD1-5C95-4B1D-B521-14B2758B99D1}" type="pres">
      <dgm:prSet presAssocID="{2CCB8BF5-04CC-47B8-A8F9-A9399D51EE38}" presName="hierChild5" presStyleCnt="0"/>
      <dgm:spPr/>
    </dgm:pt>
    <dgm:pt modelId="{537FCAE6-FE62-4A44-A79C-A74A4177E104}" type="pres">
      <dgm:prSet presAssocID="{6DFDB8F7-30D5-4A1A-9899-A4FFCC422099}" presName="Name37" presStyleLbl="parChTrans1D2" presStyleIdx="1" presStyleCnt="3"/>
      <dgm:spPr/>
      <dgm:t>
        <a:bodyPr/>
        <a:lstStyle/>
        <a:p>
          <a:endParaRPr lang="en-ZA"/>
        </a:p>
      </dgm:t>
    </dgm:pt>
    <dgm:pt modelId="{08DE8564-208A-44F6-AE56-A9EE736BFEC9}" type="pres">
      <dgm:prSet presAssocID="{A00A88CA-2BA8-4EFE-9AC6-C81286D8E6E7}" presName="hierRoot2" presStyleCnt="0">
        <dgm:presLayoutVars>
          <dgm:hierBranch val="init"/>
        </dgm:presLayoutVars>
      </dgm:prSet>
      <dgm:spPr/>
    </dgm:pt>
    <dgm:pt modelId="{13EAE204-4E42-4954-9EFC-42825BC8EFD0}" type="pres">
      <dgm:prSet presAssocID="{A00A88CA-2BA8-4EFE-9AC6-C81286D8E6E7}" presName="rootComposite" presStyleCnt="0"/>
      <dgm:spPr/>
    </dgm:pt>
    <dgm:pt modelId="{5716B1A9-DD15-49F9-A5D6-933721142ADD}" type="pres">
      <dgm:prSet presAssocID="{A00A88CA-2BA8-4EFE-9AC6-C81286D8E6E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312B695-CDC7-4D23-A24D-7EDE62C8EE7A}" type="pres">
      <dgm:prSet presAssocID="{A00A88CA-2BA8-4EFE-9AC6-C81286D8E6E7}" presName="rootConnector" presStyleLbl="node2" presStyleIdx="1" presStyleCnt="3"/>
      <dgm:spPr/>
      <dgm:t>
        <a:bodyPr/>
        <a:lstStyle/>
        <a:p>
          <a:endParaRPr lang="en-ZA"/>
        </a:p>
      </dgm:t>
    </dgm:pt>
    <dgm:pt modelId="{4A143A93-FA72-417D-8C80-82E3A2797410}" type="pres">
      <dgm:prSet presAssocID="{A00A88CA-2BA8-4EFE-9AC6-C81286D8E6E7}" presName="hierChild4" presStyleCnt="0"/>
      <dgm:spPr/>
    </dgm:pt>
    <dgm:pt modelId="{5DFC1F72-4D25-4E4A-B51B-83D8706CE67B}" type="pres">
      <dgm:prSet presAssocID="{B3BF1994-7919-48DC-A610-8BB3B399FEEC}" presName="Name37" presStyleLbl="parChTrans1D3" presStyleIdx="3" presStyleCnt="8"/>
      <dgm:spPr/>
      <dgm:t>
        <a:bodyPr/>
        <a:lstStyle/>
        <a:p>
          <a:endParaRPr lang="en-ZA"/>
        </a:p>
      </dgm:t>
    </dgm:pt>
    <dgm:pt modelId="{5635C4BC-6B6B-4221-8E1C-1E5225961276}" type="pres">
      <dgm:prSet presAssocID="{FE5D2396-38EE-4EF5-953D-06D5F0EA7DAA}" presName="hierRoot2" presStyleCnt="0">
        <dgm:presLayoutVars>
          <dgm:hierBranch val="init"/>
        </dgm:presLayoutVars>
      </dgm:prSet>
      <dgm:spPr/>
    </dgm:pt>
    <dgm:pt modelId="{C2BD9DDE-124F-4948-A2E5-27DD676B213E}" type="pres">
      <dgm:prSet presAssocID="{FE5D2396-38EE-4EF5-953D-06D5F0EA7DAA}" presName="rootComposite" presStyleCnt="0"/>
      <dgm:spPr/>
    </dgm:pt>
    <dgm:pt modelId="{536ED637-0ED8-408A-A88B-DCA1C604AB06}" type="pres">
      <dgm:prSet presAssocID="{FE5D2396-38EE-4EF5-953D-06D5F0EA7DAA}" presName="rootText" presStyleLbl="node3" presStyleIdx="3" presStyleCnt="8" custLinFactNeighborX="-5055" custLinFactNeighborY="713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4B8AF2A-E67E-4D5A-B399-E5FBAAF932D8}" type="pres">
      <dgm:prSet presAssocID="{FE5D2396-38EE-4EF5-953D-06D5F0EA7DAA}" presName="rootConnector" presStyleLbl="node3" presStyleIdx="3" presStyleCnt="8"/>
      <dgm:spPr/>
      <dgm:t>
        <a:bodyPr/>
        <a:lstStyle/>
        <a:p>
          <a:endParaRPr lang="en-ZA"/>
        </a:p>
      </dgm:t>
    </dgm:pt>
    <dgm:pt modelId="{1FAA640E-69F6-49FB-8E8E-C0A1EB89B03E}" type="pres">
      <dgm:prSet presAssocID="{FE5D2396-38EE-4EF5-953D-06D5F0EA7DAA}" presName="hierChild4" presStyleCnt="0"/>
      <dgm:spPr/>
    </dgm:pt>
    <dgm:pt modelId="{57DE7730-CAA9-4517-9FAD-5F3FD90A16F6}" type="pres">
      <dgm:prSet presAssocID="{FE5D2396-38EE-4EF5-953D-06D5F0EA7DAA}" presName="hierChild5" presStyleCnt="0"/>
      <dgm:spPr/>
    </dgm:pt>
    <dgm:pt modelId="{1C9E86CE-D22F-4214-90A6-9DC4D88BBC54}" type="pres">
      <dgm:prSet presAssocID="{23462286-6147-4113-9231-0CEC004D4A7E}" presName="Name37" presStyleLbl="parChTrans1D3" presStyleIdx="4" presStyleCnt="8"/>
      <dgm:spPr/>
      <dgm:t>
        <a:bodyPr/>
        <a:lstStyle/>
        <a:p>
          <a:endParaRPr lang="en-ZA"/>
        </a:p>
      </dgm:t>
    </dgm:pt>
    <dgm:pt modelId="{899DF940-061D-4ED3-B9A0-15151FADF6A0}" type="pres">
      <dgm:prSet presAssocID="{41BE76DC-95AA-4036-B29E-5578FE46694C}" presName="hierRoot2" presStyleCnt="0">
        <dgm:presLayoutVars>
          <dgm:hierBranch val="init"/>
        </dgm:presLayoutVars>
      </dgm:prSet>
      <dgm:spPr/>
    </dgm:pt>
    <dgm:pt modelId="{227F474A-0C75-4CB1-B34D-0B3CD46F003A}" type="pres">
      <dgm:prSet presAssocID="{41BE76DC-95AA-4036-B29E-5578FE46694C}" presName="rootComposite" presStyleCnt="0"/>
      <dgm:spPr/>
    </dgm:pt>
    <dgm:pt modelId="{D41827F0-136C-4CE0-8A62-06F1E90A83A1}" type="pres">
      <dgm:prSet presAssocID="{41BE76DC-95AA-4036-B29E-5578FE46694C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1D46A0A-9CA4-4CF7-B401-2ACC334CACD5}" type="pres">
      <dgm:prSet presAssocID="{41BE76DC-95AA-4036-B29E-5578FE46694C}" presName="rootConnector" presStyleLbl="node3" presStyleIdx="4" presStyleCnt="8"/>
      <dgm:spPr/>
      <dgm:t>
        <a:bodyPr/>
        <a:lstStyle/>
        <a:p>
          <a:endParaRPr lang="en-ZA"/>
        </a:p>
      </dgm:t>
    </dgm:pt>
    <dgm:pt modelId="{4FE027A9-35EF-4754-95A8-0A676F366629}" type="pres">
      <dgm:prSet presAssocID="{41BE76DC-95AA-4036-B29E-5578FE46694C}" presName="hierChild4" presStyleCnt="0"/>
      <dgm:spPr/>
    </dgm:pt>
    <dgm:pt modelId="{8D8BEF97-C644-4459-B37A-1CF6E80C08AE}" type="pres">
      <dgm:prSet presAssocID="{41BE76DC-95AA-4036-B29E-5578FE46694C}" presName="hierChild5" presStyleCnt="0"/>
      <dgm:spPr/>
    </dgm:pt>
    <dgm:pt modelId="{D87DB2D1-5AEF-40BB-BB9D-C874E32F548A}" type="pres">
      <dgm:prSet presAssocID="{8C52658A-160C-4B2C-8408-1A9A25CF437D}" presName="Name37" presStyleLbl="parChTrans1D3" presStyleIdx="5" presStyleCnt="8"/>
      <dgm:spPr/>
      <dgm:t>
        <a:bodyPr/>
        <a:lstStyle/>
        <a:p>
          <a:endParaRPr lang="en-ZA"/>
        </a:p>
      </dgm:t>
    </dgm:pt>
    <dgm:pt modelId="{7CC774E7-9D7A-49A7-AD5B-E4956BE938B2}" type="pres">
      <dgm:prSet presAssocID="{D144FC78-1C05-438D-858B-94668BC5604D}" presName="hierRoot2" presStyleCnt="0">
        <dgm:presLayoutVars>
          <dgm:hierBranch val="init"/>
        </dgm:presLayoutVars>
      </dgm:prSet>
      <dgm:spPr/>
    </dgm:pt>
    <dgm:pt modelId="{183A553B-0D66-49C4-8FBA-23385EEC3303}" type="pres">
      <dgm:prSet presAssocID="{D144FC78-1C05-438D-858B-94668BC5604D}" presName="rootComposite" presStyleCnt="0"/>
      <dgm:spPr/>
    </dgm:pt>
    <dgm:pt modelId="{E0BA0BDF-2D85-4B67-9F81-46C06705619A}" type="pres">
      <dgm:prSet presAssocID="{D144FC78-1C05-438D-858B-94668BC5604D}" presName="rootText" presStyleLbl="node3" presStyleIdx="5" presStyleCnt="8" custLinFactNeighborX="264" custLinFactNeighborY="-1090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DEAB6E0-BF05-4DEA-BF64-12887EFF6855}" type="pres">
      <dgm:prSet presAssocID="{D144FC78-1C05-438D-858B-94668BC5604D}" presName="rootConnector" presStyleLbl="node3" presStyleIdx="5" presStyleCnt="8"/>
      <dgm:spPr/>
      <dgm:t>
        <a:bodyPr/>
        <a:lstStyle/>
        <a:p>
          <a:endParaRPr lang="en-ZA"/>
        </a:p>
      </dgm:t>
    </dgm:pt>
    <dgm:pt modelId="{F6D3543A-5C4F-4192-8809-C0EA4D730CCD}" type="pres">
      <dgm:prSet presAssocID="{D144FC78-1C05-438D-858B-94668BC5604D}" presName="hierChild4" presStyleCnt="0"/>
      <dgm:spPr/>
    </dgm:pt>
    <dgm:pt modelId="{A42A3A94-AEC8-43A7-821E-C706A4F0EA76}" type="pres">
      <dgm:prSet presAssocID="{D144FC78-1C05-438D-858B-94668BC5604D}" presName="hierChild5" presStyleCnt="0"/>
      <dgm:spPr/>
    </dgm:pt>
    <dgm:pt modelId="{73192C45-2F99-4D3A-B61A-0F603D8BDCFE}" type="pres">
      <dgm:prSet presAssocID="{A00A88CA-2BA8-4EFE-9AC6-C81286D8E6E7}" presName="hierChild5" presStyleCnt="0"/>
      <dgm:spPr/>
    </dgm:pt>
    <dgm:pt modelId="{60FE6C96-90BF-4393-8779-8B08A13A9D58}" type="pres">
      <dgm:prSet presAssocID="{E7E6CAC2-E234-4889-AF37-18A96E4E5633}" presName="Name37" presStyleLbl="parChTrans1D2" presStyleIdx="2" presStyleCnt="3"/>
      <dgm:spPr/>
      <dgm:t>
        <a:bodyPr/>
        <a:lstStyle/>
        <a:p>
          <a:endParaRPr lang="en-ZA"/>
        </a:p>
      </dgm:t>
    </dgm:pt>
    <dgm:pt modelId="{A6161D6C-3D7A-493F-8376-1B28A1E2B2E2}" type="pres">
      <dgm:prSet presAssocID="{DF6266F7-37E7-4AEF-A327-C8C52DFA5D60}" presName="hierRoot2" presStyleCnt="0">
        <dgm:presLayoutVars>
          <dgm:hierBranch val="init"/>
        </dgm:presLayoutVars>
      </dgm:prSet>
      <dgm:spPr/>
    </dgm:pt>
    <dgm:pt modelId="{7B5F0433-D2EB-4509-8182-D7D08102685F}" type="pres">
      <dgm:prSet presAssocID="{DF6266F7-37E7-4AEF-A327-C8C52DFA5D60}" presName="rootComposite" presStyleCnt="0"/>
      <dgm:spPr/>
    </dgm:pt>
    <dgm:pt modelId="{E3913E61-86B5-4E6F-B2D3-40734EFE6431}" type="pres">
      <dgm:prSet presAssocID="{DF6266F7-37E7-4AEF-A327-C8C52DFA5D60}" presName="rootText" presStyleLbl="node2" presStyleIdx="2" presStyleCnt="3" custLinFactNeighborX="47888" custLinFactNeighborY="18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C491891-1181-4D1A-9788-1CE49F0AC5AB}" type="pres">
      <dgm:prSet presAssocID="{DF6266F7-37E7-4AEF-A327-C8C52DFA5D60}" presName="rootConnector" presStyleLbl="node2" presStyleIdx="2" presStyleCnt="3"/>
      <dgm:spPr/>
      <dgm:t>
        <a:bodyPr/>
        <a:lstStyle/>
        <a:p>
          <a:endParaRPr lang="en-ZA"/>
        </a:p>
      </dgm:t>
    </dgm:pt>
    <dgm:pt modelId="{B601C687-CB56-4C51-86FE-FB233650860C}" type="pres">
      <dgm:prSet presAssocID="{DF6266F7-37E7-4AEF-A327-C8C52DFA5D60}" presName="hierChild4" presStyleCnt="0"/>
      <dgm:spPr/>
    </dgm:pt>
    <dgm:pt modelId="{84A63AFE-D355-4CE7-A688-F805734B5553}" type="pres">
      <dgm:prSet presAssocID="{C251D2C3-A987-4749-9C82-70AA5E1F7413}" presName="Name37" presStyleLbl="parChTrans1D3" presStyleIdx="6" presStyleCnt="8"/>
      <dgm:spPr/>
      <dgm:t>
        <a:bodyPr/>
        <a:lstStyle/>
        <a:p>
          <a:endParaRPr lang="en-ZA"/>
        </a:p>
      </dgm:t>
    </dgm:pt>
    <dgm:pt modelId="{C087C1A5-F5FF-4AA2-B200-192E468AAB2B}" type="pres">
      <dgm:prSet presAssocID="{139641E5-CB97-4636-B1B2-B5C8A031CE26}" presName="hierRoot2" presStyleCnt="0">
        <dgm:presLayoutVars>
          <dgm:hierBranch val="init"/>
        </dgm:presLayoutVars>
      </dgm:prSet>
      <dgm:spPr/>
    </dgm:pt>
    <dgm:pt modelId="{AB3612F4-A17D-4327-9CE5-7B35B2F79A04}" type="pres">
      <dgm:prSet presAssocID="{139641E5-CB97-4636-B1B2-B5C8A031CE26}" presName="rootComposite" presStyleCnt="0"/>
      <dgm:spPr/>
    </dgm:pt>
    <dgm:pt modelId="{E32BE469-CE0D-4D15-88DD-467F533FE3A3}" type="pres">
      <dgm:prSet presAssocID="{139641E5-CB97-4636-B1B2-B5C8A031CE26}" presName="rootText" presStyleLbl="node3" presStyleIdx="6" presStyleCnt="8" custLinFactNeighborX="44166" custLinFactNeighborY="-3509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A3DEAFB-F273-4418-9198-36B09019F5C9}" type="pres">
      <dgm:prSet presAssocID="{139641E5-CB97-4636-B1B2-B5C8A031CE26}" presName="rootConnector" presStyleLbl="node3" presStyleIdx="6" presStyleCnt="8"/>
      <dgm:spPr/>
      <dgm:t>
        <a:bodyPr/>
        <a:lstStyle/>
        <a:p>
          <a:endParaRPr lang="en-ZA"/>
        </a:p>
      </dgm:t>
    </dgm:pt>
    <dgm:pt modelId="{1F8FDA42-84BC-409F-9D78-8BA12006F3B0}" type="pres">
      <dgm:prSet presAssocID="{139641E5-CB97-4636-B1B2-B5C8A031CE26}" presName="hierChild4" presStyleCnt="0"/>
      <dgm:spPr/>
    </dgm:pt>
    <dgm:pt modelId="{9DBB2263-F244-4B71-910C-3B787F94A2B7}" type="pres">
      <dgm:prSet presAssocID="{139641E5-CB97-4636-B1B2-B5C8A031CE26}" presName="hierChild5" presStyleCnt="0"/>
      <dgm:spPr/>
    </dgm:pt>
    <dgm:pt modelId="{F6E525F4-E9E4-46E4-9FC8-F806DC0D0F3C}" type="pres">
      <dgm:prSet presAssocID="{AA26443E-AD11-43E5-B56E-6D5BE912ECD3}" presName="Name37" presStyleLbl="parChTrans1D3" presStyleIdx="7" presStyleCnt="8"/>
      <dgm:spPr/>
      <dgm:t>
        <a:bodyPr/>
        <a:lstStyle/>
        <a:p>
          <a:endParaRPr lang="en-ZA"/>
        </a:p>
      </dgm:t>
    </dgm:pt>
    <dgm:pt modelId="{DEE432CB-0027-42B6-8C27-CA0043992CEB}" type="pres">
      <dgm:prSet presAssocID="{D2E570D5-45BE-428E-9C55-A6E795029B42}" presName="hierRoot2" presStyleCnt="0">
        <dgm:presLayoutVars>
          <dgm:hierBranch val="init"/>
        </dgm:presLayoutVars>
      </dgm:prSet>
      <dgm:spPr/>
    </dgm:pt>
    <dgm:pt modelId="{6C98D4DC-D25E-4E88-9C7E-333988FFBF2E}" type="pres">
      <dgm:prSet presAssocID="{D2E570D5-45BE-428E-9C55-A6E795029B42}" presName="rootComposite" presStyleCnt="0"/>
      <dgm:spPr/>
    </dgm:pt>
    <dgm:pt modelId="{8C9EC7ED-CD6C-4112-AF3E-6FBA8DC9AFAF}" type="pres">
      <dgm:prSet presAssocID="{D2E570D5-45BE-428E-9C55-A6E795029B42}" presName="rootText" presStyleLbl="node3" presStyleIdx="7" presStyleCnt="8" custLinFactNeighborX="44166" custLinFactNeighborY="-720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FCE7EDC-A976-40AC-80DB-752CC8679D7A}" type="pres">
      <dgm:prSet presAssocID="{D2E570D5-45BE-428E-9C55-A6E795029B42}" presName="rootConnector" presStyleLbl="node3" presStyleIdx="7" presStyleCnt="8"/>
      <dgm:spPr/>
      <dgm:t>
        <a:bodyPr/>
        <a:lstStyle/>
        <a:p>
          <a:endParaRPr lang="en-ZA"/>
        </a:p>
      </dgm:t>
    </dgm:pt>
    <dgm:pt modelId="{16895B54-55CA-4BF5-A6C8-FEE01EA65721}" type="pres">
      <dgm:prSet presAssocID="{D2E570D5-45BE-428E-9C55-A6E795029B42}" presName="hierChild4" presStyleCnt="0"/>
      <dgm:spPr/>
    </dgm:pt>
    <dgm:pt modelId="{5AC05241-93CA-4343-9AEA-7835F2AAC958}" type="pres">
      <dgm:prSet presAssocID="{D2E570D5-45BE-428E-9C55-A6E795029B42}" presName="hierChild5" presStyleCnt="0"/>
      <dgm:spPr/>
    </dgm:pt>
    <dgm:pt modelId="{7FBC39C1-9C56-4F8C-9BCC-265E4DBC74CE}" type="pres">
      <dgm:prSet presAssocID="{DF6266F7-37E7-4AEF-A327-C8C52DFA5D60}" presName="hierChild5" presStyleCnt="0"/>
      <dgm:spPr/>
    </dgm:pt>
    <dgm:pt modelId="{D892B6BA-AE28-41EA-BB9C-9E23C2415639}" type="pres">
      <dgm:prSet presAssocID="{717EC884-C6D6-4754-9608-C6C03FF7E989}" presName="hierChild3" presStyleCnt="0"/>
      <dgm:spPr/>
    </dgm:pt>
  </dgm:ptLst>
  <dgm:cxnLst>
    <dgm:cxn modelId="{9B8CEEA5-34E4-44AB-9211-84950CC35075}" srcId="{2CCB8BF5-04CC-47B8-A8F9-A9399D51EE38}" destId="{5C42449A-B4FE-4E0D-A706-ABFBE6CFCE24}" srcOrd="1" destOrd="0" parTransId="{BC1C8D3A-AE78-4BDA-A47A-089F4FD450BF}" sibTransId="{EE2430E3-0282-4B18-9883-D3828A758845}"/>
    <dgm:cxn modelId="{A81360D6-8370-47D4-AB72-C58402FDB95B}" type="presOf" srcId="{FE5D2396-38EE-4EF5-953D-06D5F0EA7DAA}" destId="{536ED637-0ED8-408A-A88B-DCA1C604AB06}" srcOrd="0" destOrd="0" presId="urn:microsoft.com/office/officeart/2005/8/layout/orgChart1"/>
    <dgm:cxn modelId="{9289270E-75ED-4087-BDC0-9BD579D01EB0}" type="presOf" srcId="{FE5D2396-38EE-4EF5-953D-06D5F0EA7DAA}" destId="{F4B8AF2A-E67E-4D5A-B399-E5FBAAF932D8}" srcOrd="1" destOrd="0" presId="urn:microsoft.com/office/officeart/2005/8/layout/orgChart1"/>
    <dgm:cxn modelId="{7252256E-6DC1-492F-807A-5EDDDA451AC3}" type="presOf" srcId="{139641E5-CB97-4636-B1B2-B5C8A031CE26}" destId="{E32BE469-CE0D-4D15-88DD-467F533FE3A3}" srcOrd="0" destOrd="0" presId="urn:microsoft.com/office/officeart/2005/8/layout/orgChart1"/>
    <dgm:cxn modelId="{CD054755-F4C8-4F5E-8A8C-C1B6AF0E4789}" type="presOf" srcId="{6DFDB8F7-30D5-4A1A-9899-A4FFCC422099}" destId="{537FCAE6-FE62-4A44-A79C-A74A4177E104}" srcOrd="0" destOrd="0" presId="urn:microsoft.com/office/officeart/2005/8/layout/orgChart1"/>
    <dgm:cxn modelId="{CF5E321F-984E-4F21-8DDD-6740ACC856B3}" srcId="{A00A88CA-2BA8-4EFE-9AC6-C81286D8E6E7}" destId="{D144FC78-1C05-438D-858B-94668BC5604D}" srcOrd="2" destOrd="0" parTransId="{8C52658A-160C-4B2C-8408-1A9A25CF437D}" sibTransId="{0B63BA19-383A-4D3D-81E6-BE83D2F4AFB2}"/>
    <dgm:cxn modelId="{A48F83A0-35E8-4039-BB87-6FC04B21C2A0}" type="presOf" srcId="{2213E2BE-555A-47AB-A4ED-3C6E7E83C908}" destId="{A200DA3A-A8D2-40DB-85DB-4E28AA5A845F}" srcOrd="0" destOrd="0" presId="urn:microsoft.com/office/officeart/2005/8/layout/orgChart1"/>
    <dgm:cxn modelId="{43A3EAA4-D296-42AA-8B4E-0F79388286CF}" type="presOf" srcId="{DB011215-3626-4BF7-A805-0CBCC452F392}" destId="{8B15D695-6ABC-4671-BE9F-14E07FE9AF05}" srcOrd="1" destOrd="0" presId="urn:microsoft.com/office/officeart/2005/8/layout/orgChart1"/>
    <dgm:cxn modelId="{1D3F3F1B-5119-44C3-A230-BA07996871CD}" type="presOf" srcId="{AA26443E-AD11-43E5-B56E-6D5BE912ECD3}" destId="{F6E525F4-E9E4-46E4-9FC8-F806DC0D0F3C}" srcOrd="0" destOrd="0" presId="urn:microsoft.com/office/officeart/2005/8/layout/orgChart1"/>
    <dgm:cxn modelId="{C9A4E5BD-A273-4F81-BE48-9D1B210AD2BD}" srcId="{2CCB8BF5-04CC-47B8-A8F9-A9399D51EE38}" destId="{A6237321-34BF-448C-9A6E-D2751471BA9E}" srcOrd="0" destOrd="0" parTransId="{10199BC3-951A-4C81-8442-A8A433FA2E6E}" sibTransId="{787FC3A1-93F2-48AA-BE5A-C610949C9019}"/>
    <dgm:cxn modelId="{09F8C4A8-88A6-4062-BBB0-CDA39AB002E0}" type="presOf" srcId="{2FCA9919-1657-4468-AA6D-371CA788551A}" destId="{C4376E99-38B7-42B8-A69B-0A18C4AA56D3}" srcOrd="0" destOrd="0" presId="urn:microsoft.com/office/officeart/2005/8/layout/orgChart1"/>
    <dgm:cxn modelId="{0F985E98-8F8F-49BB-95FF-3C69A22D1348}" type="presOf" srcId="{2CCB8BF5-04CC-47B8-A8F9-A9399D51EE38}" destId="{97C073C6-4770-4A06-8289-53982BACC68A}" srcOrd="0" destOrd="0" presId="urn:microsoft.com/office/officeart/2005/8/layout/orgChart1"/>
    <dgm:cxn modelId="{002C2624-BE92-4034-B046-A467073DAC61}" type="presOf" srcId="{BC1C8D3A-AE78-4BDA-A47A-089F4FD450BF}" destId="{57709A9A-C7ED-4B72-A323-FA86E116DDB1}" srcOrd="0" destOrd="0" presId="urn:microsoft.com/office/officeart/2005/8/layout/orgChart1"/>
    <dgm:cxn modelId="{5784A0C3-82E9-4B33-A39E-4088C42D0B00}" type="presOf" srcId="{D2E570D5-45BE-428E-9C55-A6E795029B42}" destId="{4FCE7EDC-A976-40AC-80DB-752CC8679D7A}" srcOrd="1" destOrd="0" presId="urn:microsoft.com/office/officeart/2005/8/layout/orgChart1"/>
    <dgm:cxn modelId="{E068D6F0-3632-40AA-BA8A-6988D1B9D0C5}" type="presOf" srcId="{A6237321-34BF-448C-9A6E-D2751471BA9E}" destId="{AE7F0F1C-42F7-4E25-8981-4BB6474980DB}" srcOrd="0" destOrd="0" presId="urn:microsoft.com/office/officeart/2005/8/layout/orgChart1"/>
    <dgm:cxn modelId="{214A9F8F-1A90-4BEF-9FCB-B4715D21C741}" type="presOf" srcId="{DF6266F7-37E7-4AEF-A327-C8C52DFA5D60}" destId="{EC491891-1181-4D1A-9788-1CE49F0AC5AB}" srcOrd="1" destOrd="0" presId="urn:microsoft.com/office/officeart/2005/8/layout/orgChart1"/>
    <dgm:cxn modelId="{303BFD90-98E2-42AE-B6C9-B2C4CF3ADC85}" type="presOf" srcId="{D2E570D5-45BE-428E-9C55-A6E795029B42}" destId="{8C9EC7ED-CD6C-4112-AF3E-6FBA8DC9AFAF}" srcOrd="0" destOrd="0" presId="urn:microsoft.com/office/officeart/2005/8/layout/orgChart1"/>
    <dgm:cxn modelId="{0CA616BB-0B3A-476B-AFA5-F411890D42D3}" type="presOf" srcId="{8C52658A-160C-4B2C-8408-1A9A25CF437D}" destId="{D87DB2D1-5AEF-40BB-BB9D-C874E32F548A}" srcOrd="0" destOrd="0" presId="urn:microsoft.com/office/officeart/2005/8/layout/orgChart1"/>
    <dgm:cxn modelId="{1991FF40-E97F-4EE5-BCCB-CF0B0422E6CB}" srcId="{DF6266F7-37E7-4AEF-A327-C8C52DFA5D60}" destId="{D2E570D5-45BE-428E-9C55-A6E795029B42}" srcOrd="1" destOrd="0" parTransId="{AA26443E-AD11-43E5-B56E-6D5BE912ECD3}" sibTransId="{C54DE660-E0E6-4C92-AADD-AF623784C134}"/>
    <dgm:cxn modelId="{CE2B96A2-C9AA-416E-B296-8C56FDC62FD3}" type="presOf" srcId="{139641E5-CB97-4636-B1B2-B5C8A031CE26}" destId="{FA3DEAFB-F273-4418-9198-36B09019F5C9}" srcOrd="1" destOrd="0" presId="urn:microsoft.com/office/officeart/2005/8/layout/orgChart1"/>
    <dgm:cxn modelId="{BDF50457-077A-4382-BABA-16BBAD243986}" type="presOf" srcId="{B3BF1994-7919-48DC-A610-8BB3B399FEEC}" destId="{5DFC1F72-4D25-4E4A-B51B-83D8706CE67B}" srcOrd="0" destOrd="0" presId="urn:microsoft.com/office/officeart/2005/8/layout/orgChart1"/>
    <dgm:cxn modelId="{57C2AFB7-F9C9-43D5-97A7-7A8669FF8776}" type="presOf" srcId="{D144FC78-1C05-438D-858B-94668BC5604D}" destId="{E0BA0BDF-2D85-4B67-9F81-46C06705619A}" srcOrd="0" destOrd="0" presId="urn:microsoft.com/office/officeart/2005/8/layout/orgChart1"/>
    <dgm:cxn modelId="{E8B2D6FE-2759-44A3-921C-002D9095C6DB}" type="presOf" srcId="{41BE76DC-95AA-4036-B29E-5578FE46694C}" destId="{71D46A0A-9CA4-4CF7-B401-2ACC334CACD5}" srcOrd="1" destOrd="0" presId="urn:microsoft.com/office/officeart/2005/8/layout/orgChart1"/>
    <dgm:cxn modelId="{00AD1693-4D17-42E6-A919-93EC003B1CB1}" srcId="{DF6266F7-37E7-4AEF-A327-C8C52DFA5D60}" destId="{139641E5-CB97-4636-B1B2-B5C8A031CE26}" srcOrd="0" destOrd="0" parTransId="{C251D2C3-A987-4749-9C82-70AA5E1F7413}" sibTransId="{A88BA6D5-F8BC-4A08-8EB6-A336F1227D95}"/>
    <dgm:cxn modelId="{DE60E5C9-C9C8-44C3-A3D8-47408DDE30C9}" srcId="{627432B9-6B4B-4F5B-8824-2044797A8057}" destId="{717EC884-C6D6-4754-9608-C6C03FF7E989}" srcOrd="0" destOrd="0" parTransId="{3247C864-A538-49DC-BD35-293BAF7CE436}" sibTransId="{73481EB9-9940-42B9-97BB-3C941BBA1031}"/>
    <dgm:cxn modelId="{DB19AA49-2C60-4312-8F32-B588E46A30F9}" srcId="{A00A88CA-2BA8-4EFE-9AC6-C81286D8E6E7}" destId="{41BE76DC-95AA-4036-B29E-5578FE46694C}" srcOrd="1" destOrd="0" parTransId="{23462286-6147-4113-9231-0CEC004D4A7E}" sibTransId="{6ABA4EC6-57DA-41DB-AF2A-648A071ABC3F}"/>
    <dgm:cxn modelId="{202DBBE0-C4B2-401B-B22C-B67C05840494}" type="presOf" srcId="{A00A88CA-2BA8-4EFE-9AC6-C81286D8E6E7}" destId="{5716B1A9-DD15-49F9-A5D6-933721142ADD}" srcOrd="0" destOrd="0" presId="urn:microsoft.com/office/officeart/2005/8/layout/orgChart1"/>
    <dgm:cxn modelId="{222A151E-661D-439E-B6B4-70BD4DAAFA3F}" srcId="{717EC884-C6D6-4754-9608-C6C03FF7E989}" destId="{DF6266F7-37E7-4AEF-A327-C8C52DFA5D60}" srcOrd="2" destOrd="0" parTransId="{E7E6CAC2-E234-4889-AF37-18A96E4E5633}" sibTransId="{BF8CCBA1-F9EF-49E9-BF06-FF9BCB860AC9}"/>
    <dgm:cxn modelId="{77943827-F65A-48C9-8160-20AEA0B7C82D}" type="presOf" srcId="{A6237321-34BF-448C-9A6E-D2751471BA9E}" destId="{658B5B58-BADE-4CE4-B193-5F137A355D01}" srcOrd="1" destOrd="0" presId="urn:microsoft.com/office/officeart/2005/8/layout/orgChart1"/>
    <dgm:cxn modelId="{BB966A89-62C4-4086-BFFD-23EA669533E6}" type="presOf" srcId="{23462286-6147-4113-9231-0CEC004D4A7E}" destId="{1C9E86CE-D22F-4214-90A6-9DC4D88BBC54}" srcOrd="0" destOrd="0" presId="urn:microsoft.com/office/officeart/2005/8/layout/orgChart1"/>
    <dgm:cxn modelId="{BB0DC83A-A384-483A-9505-DE17B77FC9A7}" type="presOf" srcId="{5C42449A-B4FE-4E0D-A706-ABFBE6CFCE24}" destId="{2A58E584-EADF-4FCE-B25C-70907F73C1A2}" srcOrd="1" destOrd="0" presId="urn:microsoft.com/office/officeart/2005/8/layout/orgChart1"/>
    <dgm:cxn modelId="{548C4CB3-C90E-4B24-97EF-3E6F3BCDFC9F}" srcId="{A00A88CA-2BA8-4EFE-9AC6-C81286D8E6E7}" destId="{FE5D2396-38EE-4EF5-953D-06D5F0EA7DAA}" srcOrd="0" destOrd="0" parTransId="{B3BF1994-7919-48DC-A610-8BB3B399FEEC}" sibTransId="{BBFE5000-3F6A-4E19-87E9-0919A08BB369}"/>
    <dgm:cxn modelId="{E4ECB39C-E5E2-48E7-AD14-047B6BA43081}" type="presOf" srcId="{41BE76DC-95AA-4036-B29E-5578FE46694C}" destId="{D41827F0-136C-4CE0-8A62-06F1E90A83A1}" srcOrd="0" destOrd="0" presId="urn:microsoft.com/office/officeart/2005/8/layout/orgChart1"/>
    <dgm:cxn modelId="{6DAF6EC7-2454-4A5B-A215-5FAFEEB14AC0}" srcId="{717EC884-C6D6-4754-9608-C6C03FF7E989}" destId="{A00A88CA-2BA8-4EFE-9AC6-C81286D8E6E7}" srcOrd="1" destOrd="0" parTransId="{6DFDB8F7-30D5-4A1A-9899-A4FFCC422099}" sibTransId="{2EFECC02-E2BC-41B5-BCE9-0A5C8EC966AB}"/>
    <dgm:cxn modelId="{EA8C408E-4A08-4743-9724-1BD1DA168491}" type="presOf" srcId="{2CCB8BF5-04CC-47B8-A8F9-A9399D51EE38}" destId="{E4E15D6E-FD20-448A-9C6D-B5E3C0B948F4}" srcOrd="1" destOrd="0" presId="urn:microsoft.com/office/officeart/2005/8/layout/orgChart1"/>
    <dgm:cxn modelId="{43BE1707-5A7B-410A-9DDB-8D4A094D933D}" type="presOf" srcId="{DF6266F7-37E7-4AEF-A327-C8C52DFA5D60}" destId="{E3913E61-86B5-4E6F-B2D3-40734EFE6431}" srcOrd="0" destOrd="0" presId="urn:microsoft.com/office/officeart/2005/8/layout/orgChart1"/>
    <dgm:cxn modelId="{C10441A5-1119-4FEE-9587-BC05111AAEE8}" type="presOf" srcId="{5C42449A-B4FE-4E0D-A706-ABFBE6CFCE24}" destId="{A6973769-BE65-4F5A-B105-6178E6957BD8}" srcOrd="0" destOrd="0" presId="urn:microsoft.com/office/officeart/2005/8/layout/orgChart1"/>
    <dgm:cxn modelId="{7A1A0A77-2C0D-436C-94DB-A096281CE01E}" srcId="{2CCB8BF5-04CC-47B8-A8F9-A9399D51EE38}" destId="{DB011215-3626-4BF7-A805-0CBCC452F392}" srcOrd="2" destOrd="0" parTransId="{2213E2BE-555A-47AB-A4ED-3C6E7E83C908}" sibTransId="{30512233-2EE0-4FFB-B3CD-C8F340E0F065}"/>
    <dgm:cxn modelId="{8EB7106E-92FF-484A-8EDE-7855C6935F9F}" type="presOf" srcId="{10199BC3-951A-4C81-8442-A8A433FA2E6E}" destId="{801295D6-549F-4B9C-BC1F-A030D07F8639}" srcOrd="0" destOrd="0" presId="urn:microsoft.com/office/officeart/2005/8/layout/orgChart1"/>
    <dgm:cxn modelId="{B6C00D10-231C-4AEA-8CAB-7D098DC8B3AD}" type="presOf" srcId="{627432B9-6B4B-4F5B-8824-2044797A8057}" destId="{D8E49DAA-8D46-4EF1-BD71-1886DCD7A93B}" srcOrd="0" destOrd="0" presId="urn:microsoft.com/office/officeart/2005/8/layout/orgChart1"/>
    <dgm:cxn modelId="{00136499-22ED-4CFD-9F03-607816851F4E}" type="presOf" srcId="{DB011215-3626-4BF7-A805-0CBCC452F392}" destId="{A4B80D25-EAB5-44C4-B745-70FDB15239FF}" srcOrd="0" destOrd="0" presId="urn:microsoft.com/office/officeart/2005/8/layout/orgChart1"/>
    <dgm:cxn modelId="{5D218553-D9F3-48BF-89CE-955FF87FC1A5}" type="presOf" srcId="{C251D2C3-A987-4749-9C82-70AA5E1F7413}" destId="{84A63AFE-D355-4CE7-A688-F805734B5553}" srcOrd="0" destOrd="0" presId="urn:microsoft.com/office/officeart/2005/8/layout/orgChart1"/>
    <dgm:cxn modelId="{C61B7024-8A17-479B-BA72-F908B2B750E3}" type="presOf" srcId="{717EC884-C6D6-4754-9608-C6C03FF7E989}" destId="{53643981-686A-40F8-9DFA-5E13E86FC428}" srcOrd="1" destOrd="0" presId="urn:microsoft.com/office/officeart/2005/8/layout/orgChart1"/>
    <dgm:cxn modelId="{42169B00-7AE9-4A34-BBC5-489695716C30}" type="presOf" srcId="{717EC884-C6D6-4754-9608-C6C03FF7E989}" destId="{060D6B3E-9B92-4469-8E49-BBC77EA8A192}" srcOrd="0" destOrd="0" presId="urn:microsoft.com/office/officeart/2005/8/layout/orgChart1"/>
    <dgm:cxn modelId="{9537DB6D-298F-462A-BF0E-3DEE089EBC42}" srcId="{717EC884-C6D6-4754-9608-C6C03FF7E989}" destId="{2CCB8BF5-04CC-47B8-A8F9-A9399D51EE38}" srcOrd="0" destOrd="0" parTransId="{2FCA9919-1657-4468-AA6D-371CA788551A}" sibTransId="{108E3E96-9AE2-4C60-BD05-EF66CB62467D}"/>
    <dgm:cxn modelId="{164AA727-A1D6-4B5C-AD75-5E0816D24F85}" type="presOf" srcId="{E7E6CAC2-E234-4889-AF37-18A96E4E5633}" destId="{60FE6C96-90BF-4393-8779-8B08A13A9D58}" srcOrd="0" destOrd="0" presId="urn:microsoft.com/office/officeart/2005/8/layout/orgChart1"/>
    <dgm:cxn modelId="{287A782A-C9C9-4A36-A992-4C9A01BDEC3D}" type="presOf" srcId="{A00A88CA-2BA8-4EFE-9AC6-C81286D8E6E7}" destId="{6312B695-CDC7-4D23-A24D-7EDE62C8EE7A}" srcOrd="1" destOrd="0" presId="urn:microsoft.com/office/officeart/2005/8/layout/orgChart1"/>
    <dgm:cxn modelId="{C675D334-E095-4938-8A13-003AD8A8FDE2}" type="presOf" srcId="{D144FC78-1C05-438D-858B-94668BC5604D}" destId="{4DEAB6E0-BF05-4DEA-BF64-12887EFF6855}" srcOrd="1" destOrd="0" presId="urn:microsoft.com/office/officeart/2005/8/layout/orgChart1"/>
    <dgm:cxn modelId="{CCD0F4DF-F78D-42FD-A61D-FA363421D537}" type="presParOf" srcId="{D8E49DAA-8D46-4EF1-BD71-1886DCD7A93B}" destId="{0D787EC8-D69C-4C82-981B-0D9F5085ABFF}" srcOrd="0" destOrd="0" presId="urn:microsoft.com/office/officeart/2005/8/layout/orgChart1"/>
    <dgm:cxn modelId="{E82C5F78-EFCE-4847-A0C5-F1945DCBF912}" type="presParOf" srcId="{0D787EC8-D69C-4C82-981B-0D9F5085ABFF}" destId="{FC4253CB-BDCD-4096-84E5-4CA8A563D885}" srcOrd="0" destOrd="0" presId="urn:microsoft.com/office/officeart/2005/8/layout/orgChart1"/>
    <dgm:cxn modelId="{281EB41A-E6D6-43BF-828D-E447E45FD638}" type="presParOf" srcId="{FC4253CB-BDCD-4096-84E5-4CA8A563D885}" destId="{060D6B3E-9B92-4469-8E49-BBC77EA8A192}" srcOrd="0" destOrd="0" presId="urn:microsoft.com/office/officeart/2005/8/layout/orgChart1"/>
    <dgm:cxn modelId="{872AA40A-343D-4C9A-8595-31D3AB0B5488}" type="presParOf" srcId="{FC4253CB-BDCD-4096-84E5-4CA8A563D885}" destId="{53643981-686A-40F8-9DFA-5E13E86FC428}" srcOrd="1" destOrd="0" presId="urn:microsoft.com/office/officeart/2005/8/layout/orgChart1"/>
    <dgm:cxn modelId="{1AB88A75-EFCB-4C17-B023-4E6C257115CF}" type="presParOf" srcId="{0D787EC8-D69C-4C82-981B-0D9F5085ABFF}" destId="{FA662B82-ACF5-4A8E-8971-BDCEEF950D9B}" srcOrd="1" destOrd="0" presId="urn:microsoft.com/office/officeart/2005/8/layout/orgChart1"/>
    <dgm:cxn modelId="{35ECD7BC-1184-4703-93E8-7862D40C16AB}" type="presParOf" srcId="{FA662B82-ACF5-4A8E-8971-BDCEEF950D9B}" destId="{C4376E99-38B7-42B8-A69B-0A18C4AA56D3}" srcOrd="0" destOrd="0" presId="urn:microsoft.com/office/officeart/2005/8/layout/orgChart1"/>
    <dgm:cxn modelId="{F9936DEA-BEC7-45A9-BB9F-7C663D677F43}" type="presParOf" srcId="{FA662B82-ACF5-4A8E-8971-BDCEEF950D9B}" destId="{84801877-2061-4D9B-B907-1F599FF2B843}" srcOrd="1" destOrd="0" presId="urn:microsoft.com/office/officeart/2005/8/layout/orgChart1"/>
    <dgm:cxn modelId="{93D37F38-A861-4AD6-8D0D-6B0AD19BD82F}" type="presParOf" srcId="{84801877-2061-4D9B-B907-1F599FF2B843}" destId="{D5C4BAFE-9678-4026-87B3-92142FC9CAD9}" srcOrd="0" destOrd="0" presId="urn:microsoft.com/office/officeart/2005/8/layout/orgChart1"/>
    <dgm:cxn modelId="{8B5E5627-7F84-4787-B76B-F718474C9D8D}" type="presParOf" srcId="{D5C4BAFE-9678-4026-87B3-92142FC9CAD9}" destId="{97C073C6-4770-4A06-8289-53982BACC68A}" srcOrd="0" destOrd="0" presId="urn:microsoft.com/office/officeart/2005/8/layout/orgChart1"/>
    <dgm:cxn modelId="{1A20AC3D-3536-42B0-B16B-BCA14FE8FF91}" type="presParOf" srcId="{D5C4BAFE-9678-4026-87B3-92142FC9CAD9}" destId="{E4E15D6E-FD20-448A-9C6D-B5E3C0B948F4}" srcOrd="1" destOrd="0" presId="urn:microsoft.com/office/officeart/2005/8/layout/orgChart1"/>
    <dgm:cxn modelId="{3E7380EA-A547-4A1B-B76A-97B89A45D48C}" type="presParOf" srcId="{84801877-2061-4D9B-B907-1F599FF2B843}" destId="{AE58F4CD-2B8D-4E55-8610-A0A44541631C}" srcOrd="1" destOrd="0" presId="urn:microsoft.com/office/officeart/2005/8/layout/orgChart1"/>
    <dgm:cxn modelId="{563696BD-13E9-45D6-B86D-B80E28B5E34E}" type="presParOf" srcId="{AE58F4CD-2B8D-4E55-8610-A0A44541631C}" destId="{801295D6-549F-4B9C-BC1F-A030D07F8639}" srcOrd="0" destOrd="0" presId="urn:microsoft.com/office/officeart/2005/8/layout/orgChart1"/>
    <dgm:cxn modelId="{329E2C64-9602-474C-B842-A26482D1EB1F}" type="presParOf" srcId="{AE58F4CD-2B8D-4E55-8610-A0A44541631C}" destId="{E31FB00C-D473-47F7-A8E5-0DC11A32EF28}" srcOrd="1" destOrd="0" presId="urn:microsoft.com/office/officeart/2005/8/layout/orgChart1"/>
    <dgm:cxn modelId="{00833B3B-2281-40CF-BD50-C024E1FE1038}" type="presParOf" srcId="{E31FB00C-D473-47F7-A8E5-0DC11A32EF28}" destId="{2CA20BEC-08C2-4913-90CD-B962CFC21970}" srcOrd="0" destOrd="0" presId="urn:microsoft.com/office/officeart/2005/8/layout/orgChart1"/>
    <dgm:cxn modelId="{B67DE653-A11D-4731-BD29-21CC9D813CC4}" type="presParOf" srcId="{2CA20BEC-08C2-4913-90CD-B962CFC21970}" destId="{AE7F0F1C-42F7-4E25-8981-4BB6474980DB}" srcOrd="0" destOrd="0" presId="urn:microsoft.com/office/officeart/2005/8/layout/orgChart1"/>
    <dgm:cxn modelId="{C96C56D2-FDCF-422A-934C-63E74B2F0312}" type="presParOf" srcId="{2CA20BEC-08C2-4913-90CD-B962CFC21970}" destId="{658B5B58-BADE-4CE4-B193-5F137A355D01}" srcOrd="1" destOrd="0" presId="urn:microsoft.com/office/officeart/2005/8/layout/orgChart1"/>
    <dgm:cxn modelId="{10AF6553-707C-4583-8203-ACBE470AB031}" type="presParOf" srcId="{E31FB00C-D473-47F7-A8E5-0DC11A32EF28}" destId="{81369618-C39E-45EA-B4B8-77A68E33221C}" srcOrd="1" destOrd="0" presId="urn:microsoft.com/office/officeart/2005/8/layout/orgChart1"/>
    <dgm:cxn modelId="{D73E7C45-7D95-4580-B4A2-C2E0E88F4700}" type="presParOf" srcId="{E31FB00C-D473-47F7-A8E5-0DC11A32EF28}" destId="{A3D4A2DC-E54B-4197-B0AF-4B4CA9DA2DB5}" srcOrd="2" destOrd="0" presId="urn:microsoft.com/office/officeart/2005/8/layout/orgChart1"/>
    <dgm:cxn modelId="{19E64981-A102-433B-961A-DFF73EFEFD21}" type="presParOf" srcId="{AE58F4CD-2B8D-4E55-8610-A0A44541631C}" destId="{57709A9A-C7ED-4B72-A323-FA86E116DDB1}" srcOrd="2" destOrd="0" presId="urn:microsoft.com/office/officeart/2005/8/layout/orgChart1"/>
    <dgm:cxn modelId="{DB37B062-8C6C-4776-A21D-B8F61C652B18}" type="presParOf" srcId="{AE58F4CD-2B8D-4E55-8610-A0A44541631C}" destId="{01F9F3A2-C040-4760-A51D-FAEC835A1F78}" srcOrd="3" destOrd="0" presId="urn:microsoft.com/office/officeart/2005/8/layout/orgChart1"/>
    <dgm:cxn modelId="{EF44571D-9F03-4755-9D57-6E8339E1890F}" type="presParOf" srcId="{01F9F3A2-C040-4760-A51D-FAEC835A1F78}" destId="{1BC8377C-0C9A-4D8A-BA94-E662EE690FE8}" srcOrd="0" destOrd="0" presId="urn:microsoft.com/office/officeart/2005/8/layout/orgChart1"/>
    <dgm:cxn modelId="{62647EA4-85D1-43F5-87DF-40B6E542DBF2}" type="presParOf" srcId="{1BC8377C-0C9A-4D8A-BA94-E662EE690FE8}" destId="{A6973769-BE65-4F5A-B105-6178E6957BD8}" srcOrd="0" destOrd="0" presId="urn:microsoft.com/office/officeart/2005/8/layout/orgChart1"/>
    <dgm:cxn modelId="{3F4975D4-0AC3-4C32-90A0-0452B6E7C44F}" type="presParOf" srcId="{1BC8377C-0C9A-4D8A-BA94-E662EE690FE8}" destId="{2A58E584-EADF-4FCE-B25C-70907F73C1A2}" srcOrd="1" destOrd="0" presId="urn:microsoft.com/office/officeart/2005/8/layout/orgChart1"/>
    <dgm:cxn modelId="{7FDE8F96-BA14-42B6-90C2-31E0BFC8301C}" type="presParOf" srcId="{01F9F3A2-C040-4760-A51D-FAEC835A1F78}" destId="{9113F1A2-B50E-4F51-B5BE-52F5DCD5C858}" srcOrd="1" destOrd="0" presId="urn:microsoft.com/office/officeart/2005/8/layout/orgChart1"/>
    <dgm:cxn modelId="{5A5BEDD2-DF37-4C27-8350-6C392D3462DF}" type="presParOf" srcId="{01F9F3A2-C040-4760-A51D-FAEC835A1F78}" destId="{E4B30617-2989-4BF0-9A38-059D221AEA65}" srcOrd="2" destOrd="0" presId="urn:microsoft.com/office/officeart/2005/8/layout/orgChart1"/>
    <dgm:cxn modelId="{8EC13148-6CB2-404F-B0AC-EB10662D1477}" type="presParOf" srcId="{AE58F4CD-2B8D-4E55-8610-A0A44541631C}" destId="{A200DA3A-A8D2-40DB-85DB-4E28AA5A845F}" srcOrd="4" destOrd="0" presId="urn:microsoft.com/office/officeart/2005/8/layout/orgChart1"/>
    <dgm:cxn modelId="{2356EBD7-871C-4078-A7F5-06D2D6BC5F83}" type="presParOf" srcId="{AE58F4CD-2B8D-4E55-8610-A0A44541631C}" destId="{A470C07C-4AF4-47E4-92E1-9E535464D616}" srcOrd="5" destOrd="0" presId="urn:microsoft.com/office/officeart/2005/8/layout/orgChart1"/>
    <dgm:cxn modelId="{2CDB1DCC-4EB4-43AC-8913-AB7346094875}" type="presParOf" srcId="{A470C07C-4AF4-47E4-92E1-9E535464D616}" destId="{3A87BE3D-534F-4D01-B30E-6B20BD865E82}" srcOrd="0" destOrd="0" presId="urn:microsoft.com/office/officeart/2005/8/layout/orgChart1"/>
    <dgm:cxn modelId="{545DB704-E8E1-44DA-97A6-74771A34E8D3}" type="presParOf" srcId="{3A87BE3D-534F-4D01-B30E-6B20BD865E82}" destId="{A4B80D25-EAB5-44C4-B745-70FDB15239FF}" srcOrd="0" destOrd="0" presId="urn:microsoft.com/office/officeart/2005/8/layout/orgChart1"/>
    <dgm:cxn modelId="{88946CB5-4675-49FD-8B16-01E4842EACC7}" type="presParOf" srcId="{3A87BE3D-534F-4D01-B30E-6B20BD865E82}" destId="{8B15D695-6ABC-4671-BE9F-14E07FE9AF05}" srcOrd="1" destOrd="0" presId="urn:microsoft.com/office/officeart/2005/8/layout/orgChart1"/>
    <dgm:cxn modelId="{7D666701-7623-4D25-8B04-EBD47C169297}" type="presParOf" srcId="{A470C07C-4AF4-47E4-92E1-9E535464D616}" destId="{C10759F9-FBD5-4B2D-97E4-5D4B6EBF1DAD}" srcOrd="1" destOrd="0" presId="urn:microsoft.com/office/officeart/2005/8/layout/orgChart1"/>
    <dgm:cxn modelId="{337F1846-D862-445A-875F-28FCDE2AA7F7}" type="presParOf" srcId="{A470C07C-4AF4-47E4-92E1-9E535464D616}" destId="{6D93BD32-F4A0-4307-A14B-2E807E48CCAC}" srcOrd="2" destOrd="0" presId="urn:microsoft.com/office/officeart/2005/8/layout/orgChart1"/>
    <dgm:cxn modelId="{CED43CAD-7020-444A-8DD4-FBF3F5C23FDA}" type="presParOf" srcId="{84801877-2061-4D9B-B907-1F599FF2B843}" destId="{8A030CD1-5C95-4B1D-B521-14B2758B99D1}" srcOrd="2" destOrd="0" presId="urn:microsoft.com/office/officeart/2005/8/layout/orgChart1"/>
    <dgm:cxn modelId="{56B2D8E2-AB7D-4BA8-B55E-13D525BD8F16}" type="presParOf" srcId="{FA662B82-ACF5-4A8E-8971-BDCEEF950D9B}" destId="{537FCAE6-FE62-4A44-A79C-A74A4177E104}" srcOrd="2" destOrd="0" presId="urn:microsoft.com/office/officeart/2005/8/layout/orgChart1"/>
    <dgm:cxn modelId="{D26DC0E1-4215-416E-BB46-2B501CAACB7E}" type="presParOf" srcId="{FA662B82-ACF5-4A8E-8971-BDCEEF950D9B}" destId="{08DE8564-208A-44F6-AE56-A9EE736BFEC9}" srcOrd="3" destOrd="0" presId="urn:microsoft.com/office/officeart/2005/8/layout/orgChart1"/>
    <dgm:cxn modelId="{0DFC2039-C6B0-4D52-B510-EF44ACD9F95B}" type="presParOf" srcId="{08DE8564-208A-44F6-AE56-A9EE736BFEC9}" destId="{13EAE204-4E42-4954-9EFC-42825BC8EFD0}" srcOrd="0" destOrd="0" presId="urn:microsoft.com/office/officeart/2005/8/layout/orgChart1"/>
    <dgm:cxn modelId="{2030062E-28CF-44E1-8FAB-F87F738B674F}" type="presParOf" srcId="{13EAE204-4E42-4954-9EFC-42825BC8EFD0}" destId="{5716B1A9-DD15-49F9-A5D6-933721142ADD}" srcOrd="0" destOrd="0" presId="urn:microsoft.com/office/officeart/2005/8/layout/orgChart1"/>
    <dgm:cxn modelId="{4536807F-638A-4B9E-A818-9923E6D9F888}" type="presParOf" srcId="{13EAE204-4E42-4954-9EFC-42825BC8EFD0}" destId="{6312B695-CDC7-4D23-A24D-7EDE62C8EE7A}" srcOrd="1" destOrd="0" presId="urn:microsoft.com/office/officeart/2005/8/layout/orgChart1"/>
    <dgm:cxn modelId="{E587ECFA-B160-4159-BB18-D40A53C5BDB2}" type="presParOf" srcId="{08DE8564-208A-44F6-AE56-A9EE736BFEC9}" destId="{4A143A93-FA72-417D-8C80-82E3A2797410}" srcOrd="1" destOrd="0" presId="urn:microsoft.com/office/officeart/2005/8/layout/orgChart1"/>
    <dgm:cxn modelId="{74E54C7D-374C-4BED-821E-5A3F71A58E88}" type="presParOf" srcId="{4A143A93-FA72-417D-8C80-82E3A2797410}" destId="{5DFC1F72-4D25-4E4A-B51B-83D8706CE67B}" srcOrd="0" destOrd="0" presId="urn:microsoft.com/office/officeart/2005/8/layout/orgChart1"/>
    <dgm:cxn modelId="{8B417A1A-9EA2-4460-9F9D-EFB4A3462B07}" type="presParOf" srcId="{4A143A93-FA72-417D-8C80-82E3A2797410}" destId="{5635C4BC-6B6B-4221-8E1C-1E5225961276}" srcOrd="1" destOrd="0" presId="urn:microsoft.com/office/officeart/2005/8/layout/orgChart1"/>
    <dgm:cxn modelId="{71A709AC-965C-4E7D-90F2-A358A603679C}" type="presParOf" srcId="{5635C4BC-6B6B-4221-8E1C-1E5225961276}" destId="{C2BD9DDE-124F-4948-A2E5-27DD676B213E}" srcOrd="0" destOrd="0" presId="urn:microsoft.com/office/officeart/2005/8/layout/orgChart1"/>
    <dgm:cxn modelId="{06C5AC45-0AC0-45EC-8422-CCA0D4B89E2C}" type="presParOf" srcId="{C2BD9DDE-124F-4948-A2E5-27DD676B213E}" destId="{536ED637-0ED8-408A-A88B-DCA1C604AB06}" srcOrd="0" destOrd="0" presId="urn:microsoft.com/office/officeart/2005/8/layout/orgChart1"/>
    <dgm:cxn modelId="{639D8CB4-A83A-4364-ACAA-8D67D22AE32D}" type="presParOf" srcId="{C2BD9DDE-124F-4948-A2E5-27DD676B213E}" destId="{F4B8AF2A-E67E-4D5A-B399-E5FBAAF932D8}" srcOrd="1" destOrd="0" presId="urn:microsoft.com/office/officeart/2005/8/layout/orgChart1"/>
    <dgm:cxn modelId="{D8F7EF2A-04D2-4622-98AE-C95F68CB49F8}" type="presParOf" srcId="{5635C4BC-6B6B-4221-8E1C-1E5225961276}" destId="{1FAA640E-69F6-49FB-8E8E-C0A1EB89B03E}" srcOrd="1" destOrd="0" presId="urn:microsoft.com/office/officeart/2005/8/layout/orgChart1"/>
    <dgm:cxn modelId="{BC2E70BD-2993-4D65-B8BE-EBBE6A6EC1F7}" type="presParOf" srcId="{5635C4BC-6B6B-4221-8E1C-1E5225961276}" destId="{57DE7730-CAA9-4517-9FAD-5F3FD90A16F6}" srcOrd="2" destOrd="0" presId="urn:microsoft.com/office/officeart/2005/8/layout/orgChart1"/>
    <dgm:cxn modelId="{FD7D33AC-9CD3-482B-A22B-22A1597B5E48}" type="presParOf" srcId="{4A143A93-FA72-417D-8C80-82E3A2797410}" destId="{1C9E86CE-D22F-4214-90A6-9DC4D88BBC54}" srcOrd="2" destOrd="0" presId="urn:microsoft.com/office/officeart/2005/8/layout/orgChart1"/>
    <dgm:cxn modelId="{54452B57-FB33-4326-AB48-1DF0D133EF51}" type="presParOf" srcId="{4A143A93-FA72-417D-8C80-82E3A2797410}" destId="{899DF940-061D-4ED3-B9A0-15151FADF6A0}" srcOrd="3" destOrd="0" presId="urn:microsoft.com/office/officeart/2005/8/layout/orgChart1"/>
    <dgm:cxn modelId="{8302F9D9-268B-4A58-8C78-CCB01D2735A4}" type="presParOf" srcId="{899DF940-061D-4ED3-B9A0-15151FADF6A0}" destId="{227F474A-0C75-4CB1-B34D-0B3CD46F003A}" srcOrd="0" destOrd="0" presId="urn:microsoft.com/office/officeart/2005/8/layout/orgChart1"/>
    <dgm:cxn modelId="{3DCE8502-212D-4513-A2C9-2B4C85F5CB9A}" type="presParOf" srcId="{227F474A-0C75-4CB1-B34D-0B3CD46F003A}" destId="{D41827F0-136C-4CE0-8A62-06F1E90A83A1}" srcOrd="0" destOrd="0" presId="urn:microsoft.com/office/officeart/2005/8/layout/orgChart1"/>
    <dgm:cxn modelId="{BCBEE064-BBFE-4560-A010-ADDC94C94FB5}" type="presParOf" srcId="{227F474A-0C75-4CB1-B34D-0B3CD46F003A}" destId="{71D46A0A-9CA4-4CF7-B401-2ACC334CACD5}" srcOrd="1" destOrd="0" presId="urn:microsoft.com/office/officeart/2005/8/layout/orgChart1"/>
    <dgm:cxn modelId="{E74E6DD8-53CB-4B58-A223-A218416A526A}" type="presParOf" srcId="{899DF940-061D-4ED3-B9A0-15151FADF6A0}" destId="{4FE027A9-35EF-4754-95A8-0A676F366629}" srcOrd="1" destOrd="0" presId="urn:microsoft.com/office/officeart/2005/8/layout/orgChart1"/>
    <dgm:cxn modelId="{1CB8D28E-71AA-45FE-9E0C-BCEE37C27A20}" type="presParOf" srcId="{899DF940-061D-4ED3-B9A0-15151FADF6A0}" destId="{8D8BEF97-C644-4459-B37A-1CF6E80C08AE}" srcOrd="2" destOrd="0" presId="urn:microsoft.com/office/officeart/2005/8/layout/orgChart1"/>
    <dgm:cxn modelId="{5F57537B-0090-4326-B663-F87BC0C49B56}" type="presParOf" srcId="{4A143A93-FA72-417D-8C80-82E3A2797410}" destId="{D87DB2D1-5AEF-40BB-BB9D-C874E32F548A}" srcOrd="4" destOrd="0" presId="urn:microsoft.com/office/officeart/2005/8/layout/orgChart1"/>
    <dgm:cxn modelId="{B3E6FA72-10BA-437B-B3CF-E5962C53F45B}" type="presParOf" srcId="{4A143A93-FA72-417D-8C80-82E3A2797410}" destId="{7CC774E7-9D7A-49A7-AD5B-E4956BE938B2}" srcOrd="5" destOrd="0" presId="urn:microsoft.com/office/officeart/2005/8/layout/orgChart1"/>
    <dgm:cxn modelId="{0F359BFF-9BB9-454C-A03B-27A622A12B8E}" type="presParOf" srcId="{7CC774E7-9D7A-49A7-AD5B-E4956BE938B2}" destId="{183A553B-0D66-49C4-8FBA-23385EEC3303}" srcOrd="0" destOrd="0" presId="urn:microsoft.com/office/officeart/2005/8/layout/orgChart1"/>
    <dgm:cxn modelId="{E6107785-494E-4FC6-93A6-62657CAC9252}" type="presParOf" srcId="{183A553B-0D66-49C4-8FBA-23385EEC3303}" destId="{E0BA0BDF-2D85-4B67-9F81-46C06705619A}" srcOrd="0" destOrd="0" presId="urn:microsoft.com/office/officeart/2005/8/layout/orgChart1"/>
    <dgm:cxn modelId="{63DC1FE7-5AFE-4050-B30E-742A4997A0FC}" type="presParOf" srcId="{183A553B-0D66-49C4-8FBA-23385EEC3303}" destId="{4DEAB6E0-BF05-4DEA-BF64-12887EFF6855}" srcOrd="1" destOrd="0" presId="urn:microsoft.com/office/officeart/2005/8/layout/orgChart1"/>
    <dgm:cxn modelId="{3CA852F2-9CE7-4168-83AB-0E8321BE21A6}" type="presParOf" srcId="{7CC774E7-9D7A-49A7-AD5B-E4956BE938B2}" destId="{F6D3543A-5C4F-4192-8809-C0EA4D730CCD}" srcOrd="1" destOrd="0" presId="urn:microsoft.com/office/officeart/2005/8/layout/orgChart1"/>
    <dgm:cxn modelId="{5F0BBD69-2CF1-4E67-B0E2-6414F78E1F6B}" type="presParOf" srcId="{7CC774E7-9D7A-49A7-AD5B-E4956BE938B2}" destId="{A42A3A94-AEC8-43A7-821E-C706A4F0EA76}" srcOrd="2" destOrd="0" presId="urn:microsoft.com/office/officeart/2005/8/layout/orgChart1"/>
    <dgm:cxn modelId="{B9CFA88E-331E-4498-9715-9C992887CDA5}" type="presParOf" srcId="{08DE8564-208A-44F6-AE56-A9EE736BFEC9}" destId="{73192C45-2F99-4D3A-B61A-0F603D8BDCFE}" srcOrd="2" destOrd="0" presId="urn:microsoft.com/office/officeart/2005/8/layout/orgChart1"/>
    <dgm:cxn modelId="{B3DBF8B5-B028-4752-8516-BC9F09D01228}" type="presParOf" srcId="{FA662B82-ACF5-4A8E-8971-BDCEEF950D9B}" destId="{60FE6C96-90BF-4393-8779-8B08A13A9D58}" srcOrd="4" destOrd="0" presId="urn:microsoft.com/office/officeart/2005/8/layout/orgChart1"/>
    <dgm:cxn modelId="{A12808AB-55CD-4BAA-A55D-0DF158F80FCC}" type="presParOf" srcId="{FA662B82-ACF5-4A8E-8971-BDCEEF950D9B}" destId="{A6161D6C-3D7A-493F-8376-1B28A1E2B2E2}" srcOrd="5" destOrd="0" presId="urn:microsoft.com/office/officeart/2005/8/layout/orgChart1"/>
    <dgm:cxn modelId="{06FC6BD5-B750-48BD-8E62-32FEBD2D354E}" type="presParOf" srcId="{A6161D6C-3D7A-493F-8376-1B28A1E2B2E2}" destId="{7B5F0433-D2EB-4509-8182-D7D08102685F}" srcOrd="0" destOrd="0" presId="urn:microsoft.com/office/officeart/2005/8/layout/orgChart1"/>
    <dgm:cxn modelId="{9EC78009-2DFA-48DE-AD60-B6A64A739660}" type="presParOf" srcId="{7B5F0433-D2EB-4509-8182-D7D08102685F}" destId="{E3913E61-86B5-4E6F-B2D3-40734EFE6431}" srcOrd="0" destOrd="0" presId="urn:microsoft.com/office/officeart/2005/8/layout/orgChart1"/>
    <dgm:cxn modelId="{836CF82E-97F8-48B7-96FB-0D840FA52F47}" type="presParOf" srcId="{7B5F0433-D2EB-4509-8182-D7D08102685F}" destId="{EC491891-1181-4D1A-9788-1CE49F0AC5AB}" srcOrd="1" destOrd="0" presId="urn:microsoft.com/office/officeart/2005/8/layout/orgChart1"/>
    <dgm:cxn modelId="{54EBF6F8-4466-48ED-97C7-4E6BEEFC7D62}" type="presParOf" srcId="{A6161D6C-3D7A-493F-8376-1B28A1E2B2E2}" destId="{B601C687-CB56-4C51-86FE-FB233650860C}" srcOrd="1" destOrd="0" presId="urn:microsoft.com/office/officeart/2005/8/layout/orgChart1"/>
    <dgm:cxn modelId="{65683731-09A1-4267-968C-AAA25641BE9D}" type="presParOf" srcId="{B601C687-CB56-4C51-86FE-FB233650860C}" destId="{84A63AFE-D355-4CE7-A688-F805734B5553}" srcOrd="0" destOrd="0" presId="urn:microsoft.com/office/officeart/2005/8/layout/orgChart1"/>
    <dgm:cxn modelId="{3F71E6C6-EE47-4B22-AAFB-87D8E0E45240}" type="presParOf" srcId="{B601C687-CB56-4C51-86FE-FB233650860C}" destId="{C087C1A5-F5FF-4AA2-B200-192E468AAB2B}" srcOrd="1" destOrd="0" presId="urn:microsoft.com/office/officeart/2005/8/layout/orgChart1"/>
    <dgm:cxn modelId="{294A17B8-55E3-4039-9029-AFCF328E38AA}" type="presParOf" srcId="{C087C1A5-F5FF-4AA2-B200-192E468AAB2B}" destId="{AB3612F4-A17D-4327-9CE5-7B35B2F79A04}" srcOrd="0" destOrd="0" presId="urn:microsoft.com/office/officeart/2005/8/layout/orgChart1"/>
    <dgm:cxn modelId="{9562B80E-C36A-4DA1-9ADE-DA22A59DDD5D}" type="presParOf" srcId="{AB3612F4-A17D-4327-9CE5-7B35B2F79A04}" destId="{E32BE469-CE0D-4D15-88DD-467F533FE3A3}" srcOrd="0" destOrd="0" presId="urn:microsoft.com/office/officeart/2005/8/layout/orgChart1"/>
    <dgm:cxn modelId="{42815970-EC40-44D4-B787-48E09A94A7C7}" type="presParOf" srcId="{AB3612F4-A17D-4327-9CE5-7B35B2F79A04}" destId="{FA3DEAFB-F273-4418-9198-36B09019F5C9}" srcOrd="1" destOrd="0" presId="urn:microsoft.com/office/officeart/2005/8/layout/orgChart1"/>
    <dgm:cxn modelId="{5AE0F0C2-37E9-41C2-BA82-0E0A91CBD858}" type="presParOf" srcId="{C087C1A5-F5FF-4AA2-B200-192E468AAB2B}" destId="{1F8FDA42-84BC-409F-9D78-8BA12006F3B0}" srcOrd="1" destOrd="0" presId="urn:microsoft.com/office/officeart/2005/8/layout/orgChart1"/>
    <dgm:cxn modelId="{B6F7AF54-13A7-43D9-BAB9-40CC17D9E76A}" type="presParOf" srcId="{C087C1A5-F5FF-4AA2-B200-192E468AAB2B}" destId="{9DBB2263-F244-4B71-910C-3B787F94A2B7}" srcOrd="2" destOrd="0" presId="urn:microsoft.com/office/officeart/2005/8/layout/orgChart1"/>
    <dgm:cxn modelId="{C30EAA86-2E50-4A3C-B19C-815173B3DB79}" type="presParOf" srcId="{B601C687-CB56-4C51-86FE-FB233650860C}" destId="{F6E525F4-E9E4-46E4-9FC8-F806DC0D0F3C}" srcOrd="2" destOrd="0" presId="urn:microsoft.com/office/officeart/2005/8/layout/orgChart1"/>
    <dgm:cxn modelId="{37E75A8E-5C79-447A-B854-0EA1E9BD4D6E}" type="presParOf" srcId="{B601C687-CB56-4C51-86FE-FB233650860C}" destId="{DEE432CB-0027-42B6-8C27-CA0043992CEB}" srcOrd="3" destOrd="0" presId="urn:microsoft.com/office/officeart/2005/8/layout/orgChart1"/>
    <dgm:cxn modelId="{476CAF99-16DF-4F9C-ADBD-85F1F59803FC}" type="presParOf" srcId="{DEE432CB-0027-42B6-8C27-CA0043992CEB}" destId="{6C98D4DC-D25E-4E88-9C7E-333988FFBF2E}" srcOrd="0" destOrd="0" presId="urn:microsoft.com/office/officeart/2005/8/layout/orgChart1"/>
    <dgm:cxn modelId="{E3948B73-C0FB-4B00-A971-D257C5E63CA4}" type="presParOf" srcId="{6C98D4DC-D25E-4E88-9C7E-333988FFBF2E}" destId="{8C9EC7ED-CD6C-4112-AF3E-6FBA8DC9AFAF}" srcOrd="0" destOrd="0" presId="urn:microsoft.com/office/officeart/2005/8/layout/orgChart1"/>
    <dgm:cxn modelId="{28E771BB-ECFA-48E1-8DF2-ACAF635148AF}" type="presParOf" srcId="{6C98D4DC-D25E-4E88-9C7E-333988FFBF2E}" destId="{4FCE7EDC-A976-40AC-80DB-752CC8679D7A}" srcOrd="1" destOrd="0" presId="urn:microsoft.com/office/officeart/2005/8/layout/orgChart1"/>
    <dgm:cxn modelId="{DEE17316-12E0-42BA-B708-A033B328129E}" type="presParOf" srcId="{DEE432CB-0027-42B6-8C27-CA0043992CEB}" destId="{16895B54-55CA-4BF5-A6C8-FEE01EA65721}" srcOrd="1" destOrd="0" presId="urn:microsoft.com/office/officeart/2005/8/layout/orgChart1"/>
    <dgm:cxn modelId="{1F3CD27B-7D35-4477-A0FA-F01FC174EA88}" type="presParOf" srcId="{DEE432CB-0027-42B6-8C27-CA0043992CEB}" destId="{5AC05241-93CA-4343-9AEA-7835F2AAC958}" srcOrd="2" destOrd="0" presId="urn:microsoft.com/office/officeart/2005/8/layout/orgChart1"/>
    <dgm:cxn modelId="{4AFC77C3-9860-4C3C-9BC0-F41BEDC9A769}" type="presParOf" srcId="{A6161D6C-3D7A-493F-8376-1B28A1E2B2E2}" destId="{7FBC39C1-9C56-4F8C-9BCC-265E4DBC74CE}" srcOrd="2" destOrd="0" presId="urn:microsoft.com/office/officeart/2005/8/layout/orgChart1"/>
    <dgm:cxn modelId="{21E6932E-B8B7-43BE-904E-8AAB337F9DA6}" type="presParOf" srcId="{0D787EC8-D69C-4C82-981B-0D9F5085ABFF}" destId="{D892B6BA-AE28-41EA-BB9C-9E23C24156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432B9-6B4B-4F5B-8824-2044797A80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B8BF5-04CC-47B8-A8F9-A9399D51EE38}">
      <dgm:prSet phldrT="[Text]" custT="1"/>
      <dgm:spPr>
        <a:solidFill>
          <a:schemeClr val="accent6">
            <a:lumMod val="40000"/>
            <a:lumOff val="60000"/>
          </a:schemeClr>
        </a:solidFill>
        <a:ln w="31750"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Objective 3.1</a:t>
          </a:r>
        </a:p>
        <a:p>
          <a:r>
            <a:rPr lang="en-US" sz="1400" b="1" dirty="0">
              <a:solidFill>
                <a:schemeClr val="tx1"/>
              </a:solidFill>
            </a:rPr>
            <a:t>Monitor wear rates</a:t>
          </a:r>
        </a:p>
      </dgm:t>
    </dgm:pt>
    <dgm:pt modelId="{2FCA9919-1657-4468-AA6D-371CA788551A}" type="parTrans" cxnId="{9537DB6D-298F-462A-BF0E-3DEE089EBC42}">
      <dgm:prSet/>
      <dgm:spPr/>
      <dgm:t>
        <a:bodyPr/>
        <a:lstStyle/>
        <a:p>
          <a:endParaRPr lang="en-US"/>
        </a:p>
      </dgm:t>
    </dgm:pt>
    <dgm:pt modelId="{108E3E96-9AE2-4C60-BD05-EF66CB62467D}" type="sibTrans" cxnId="{9537DB6D-298F-462A-BF0E-3DEE089EBC42}">
      <dgm:prSet/>
      <dgm:spPr/>
      <dgm:t>
        <a:bodyPr/>
        <a:lstStyle/>
        <a:p>
          <a:endParaRPr lang="en-US"/>
        </a:p>
      </dgm:t>
    </dgm:pt>
    <dgm:pt modelId="{A00A88CA-2BA8-4EFE-9AC6-C81286D8E6E7}">
      <dgm:prSet phldrT="[Text]" custT="1"/>
      <dgm:spPr>
        <a:solidFill>
          <a:schemeClr val="accent6">
            <a:lumMod val="40000"/>
            <a:lumOff val="60000"/>
          </a:schemeClr>
        </a:solidFill>
        <a:ln w="28575"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Objective 3.2</a:t>
          </a:r>
        </a:p>
        <a:p>
          <a:r>
            <a:rPr lang="en-US" sz="1400" b="1" dirty="0">
              <a:solidFill>
                <a:schemeClr val="tx1"/>
              </a:solidFill>
            </a:rPr>
            <a:t>Increase targeted enforcement</a:t>
          </a:r>
        </a:p>
      </dgm:t>
    </dgm:pt>
    <dgm:pt modelId="{6DFDB8F7-30D5-4A1A-9899-A4FFCC422099}" type="parTrans" cxnId="{6DAF6EC7-2454-4A5B-A215-5FAFEEB14AC0}">
      <dgm:prSet/>
      <dgm:spPr/>
      <dgm:t>
        <a:bodyPr/>
        <a:lstStyle/>
        <a:p>
          <a:endParaRPr lang="en-US"/>
        </a:p>
      </dgm:t>
    </dgm:pt>
    <dgm:pt modelId="{2EFECC02-E2BC-41B5-BCE9-0A5C8EC966AB}" type="sibTrans" cxnId="{6DAF6EC7-2454-4A5B-A215-5FAFEEB14AC0}">
      <dgm:prSet/>
      <dgm:spPr/>
      <dgm:t>
        <a:bodyPr/>
        <a:lstStyle/>
        <a:p>
          <a:endParaRPr lang="en-US"/>
        </a:p>
      </dgm:t>
    </dgm:pt>
    <dgm:pt modelId="{DF6266F7-37E7-4AEF-A327-C8C52DFA5D60}">
      <dgm:prSet phldrT="[Text]" custT="1"/>
      <dgm:spPr>
        <a:solidFill>
          <a:schemeClr val="accent6">
            <a:lumMod val="40000"/>
            <a:lumOff val="60000"/>
          </a:schemeClr>
        </a:solidFill>
        <a:ln w="28575"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Objective 3.3</a:t>
          </a:r>
        </a:p>
        <a:p>
          <a:r>
            <a:rPr lang="en-US" sz="1400" b="1" dirty="0">
              <a:solidFill>
                <a:schemeClr val="tx1"/>
              </a:solidFill>
            </a:rPr>
            <a:t>Educate road users</a:t>
          </a:r>
        </a:p>
      </dgm:t>
    </dgm:pt>
    <dgm:pt modelId="{E7E6CAC2-E234-4889-AF37-18A96E4E5633}" type="parTrans" cxnId="{222A151E-661D-439E-B6B4-70BD4DAAFA3F}">
      <dgm:prSet/>
      <dgm:spPr/>
      <dgm:t>
        <a:bodyPr/>
        <a:lstStyle/>
        <a:p>
          <a:endParaRPr lang="en-US"/>
        </a:p>
      </dgm:t>
    </dgm:pt>
    <dgm:pt modelId="{BF8CCBA1-F9EF-49E9-BF06-FF9BCB860AC9}" type="sibTrans" cxnId="{222A151E-661D-439E-B6B4-70BD4DAAFA3F}">
      <dgm:prSet/>
      <dgm:spPr/>
      <dgm:t>
        <a:bodyPr/>
        <a:lstStyle/>
        <a:p>
          <a:endParaRPr lang="en-US"/>
        </a:p>
      </dgm:t>
    </dgm:pt>
    <dgm:pt modelId="{A6237321-34BF-448C-9A6E-D2751471BA9E}">
      <dgm:prSet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Activity 3.1.1</a:t>
          </a:r>
        </a:p>
        <a:p>
          <a:r>
            <a:rPr lang="en-US" b="1" dirty="0">
              <a:solidFill>
                <a:schemeClr val="tx1"/>
              </a:solidFill>
            </a:rPr>
            <a:t>Develop performance indicators</a:t>
          </a:r>
        </a:p>
      </dgm:t>
    </dgm:pt>
    <dgm:pt modelId="{10199BC3-951A-4C81-8442-A8A433FA2E6E}" type="parTrans" cxnId="{C9A4E5BD-A273-4F81-BE48-9D1B210AD2BD}">
      <dgm:prSet/>
      <dgm:spPr/>
      <dgm:t>
        <a:bodyPr/>
        <a:lstStyle/>
        <a:p>
          <a:endParaRPr lang="en-US"/>
        </a:p>
      </dgm:t>
    </dgm:pt>
    <dgm:pt modelId="{787FC3A1-93F2-48AA-BE5A-C610949C9019}" type="sibTrans" cxnId="{C9A4E5BD-A273-4F81-BE48-9D1B210AD2BD}">
      <dgm:prSet/>
      <dgm:spPr/>
      <dgm:t>
        <a:bodyPr/>
        <a:lstStyle/>
        <a:p>
          <a:endParaRPr lang="en-US"/>
        </a:p>
      </dgm:t>
    </dgm:pt>
    <dgm:pt modelId="{5C42449A-B4FE-4E0D-A706-ABFBE6CFCE24}">
      <dgm:prSet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Activity 3.1.2</a:t>
          </a:r>
        </a:p>
        <a:p>
          <a:r>
            <a:rPr lang="en-US" b="1" dirty="0">
              <a:solidFill>
                <a:schemeClr val="tx1"/>
              </a:solidFill>
            </a:rPr>
            <a:t>Collect and collate data</a:t>
          </a:r>
        </a:p>
      </dgm:t>
    </dgm:pt>
    <dgm:pt modelId="{BC1C8D3A-AE78-4BDA-A47A-089F4FD450BF}" type="parTrans" cxnId="{9B8CEEA5-34E4-44AB-9211-84950CC35075}">
      <dgm:prSet/>
      <dgm:spPr/>
      <dgm:t>
        <a:bodyPr/>
        <a:lstStyle/>
        <a:p>
          <a:endParaRPr lang="en-US"/>
        </a:p>
      </dgm:t>
    </dgm:pt>
    <dgm:pt modelId="{EE2430E3-0282-4B18-9883-D3828A758845}" type="sibTrans" cxnId="{9B8CEEA5-34E4-44AB-9211-84950CC35075}">
      <dgm:prSet/>
      <dgm:spPr/>
      <dgm:t>
        <a:bodyPr/>
        <a:lstStyle/>
        <a:p>
          <a:endParaRPr lang="en-US"/>
        </a:p>
      </dgm:t>
    </dgm:pt>
    <dgm:pt modelId="{DB011215-3626-4BF7-A805-0CBCC452F392}">
      <dgm:prSet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Activity 3.1.3</a:t>
          </a:r>
        </a:p>
        <a:p>
          <a:r>
            <a:rPr lang="en-US" b="1" dirty="0">
              <a:solidFill>
                <a:schemeClr val="tx1"/>
              </a:solidFill>
            </a:rPr>
            <a:t>Periodic Intelligence Reports to Management</a:t>
          </a:r>
        </a:p>
      </dgm:t>
    </dgm:pt>
    <dgm:pt modelId="{2213E2BE-555A-47AB-A4ED-3C6E7E83C908}" type="parTrans" cxnId="{7A1A0A77-2C0D-436C-94DB-A096281CE01E}">
      <dgm:prSet/>
      <dgm:spPr/>
      <dgm:t>
        <a:bodyPr/>
        <a:lstStyle/>
        <a:p>
          <a:endParaRPr lang="en-US"/>
        </a:p>
      </dgm:t>
    </dgm:pt>
    <dgm:pt modelId="{30512233-2EE0-4FFB-B3CD-C8F340E0F065}" type="sibTrans" cxnId="{7A1A0A77-2C0D-436C-94DB-A096281CE01E}">
      <dgm:prSet/>
      <dgm:spPr/>
      <dgm:t>
        <a:bodyPr/>
        <a:lstStyle/>
        <a:p>
          <a:endParaRPr lang="en-US"/>
        </a:p>
      </dgm:t>
    </dgm:pt>
    <dgm:pt modelId="{FE5D2396-38EE-4EF5-953D-06D5F0EA7DAA}">
      <dgm:prSet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Activity 3.2.1</a:t>
          </a:r>
        </a:p>
        <a:p>
          <a:r>
            <a:rPr lang="en-US" b="1" dirty="0">
              <a:solidFill>
                <a:schemeClr val="tx1"/>
              </a:solidFill>
            </a:rPr>
            <a:t>Develop Targeted Enforcement Plans</a:t>
          </a:r>
        </a:p>
      </dgm:t>
    </dgm:pt>
    <dgm:pt modelId="{B3BF1994-7919-48DC-A610-8BB3B399FEEC}" type="parTrans" cxnId="{548C4CB3-C90E-4B24-97EF-3E6F3BCDFC9F}">
      <dgm:prSet/>
      <dgm:spPr/>
      <dgm:t>
        <a:bodyPr/>
        <a:lstStyle/>
        <a:p>
          <a:endParaRPr lang="en-US"/>
        </a:p>
      </dgm:t>
    </dgm:pt>
    <dgm:pt modelId="{BBFE5000-3F6A-4E19-87E9-0919A08BB369}" type="sibTrans" cxnId="{548C4CB3-C90E-4B24-97EF-3E6F3BCDFC9F}">
      <dgm:prSet/>
      <dgm:spPr/>
      <dgm:t>
        <a:bodyPr/>
        <a:lstStyle/>
        <a:p>
          <a:endParaRPr lang="en-US"/>
        </a:p>
      </dgm:t>
    </dgm:pt>
    <dgm:pt modelId="{139641E5-CB97-4636-B1B2-B5C8A031CE26}">
      <dgm:prSet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Activity 3.3.1</a:t>
          </a:r>
        </a:p>
        <a:p>
          <a:r>
            <a:rPr lang="en-US" b="1" dirty="0">
              <a:solidFill>
                <a:schemeClr val="tx1"/>
              </a:solidFill>
            </a:rPr>
            <a:t>Monthly Meeting with Media –  Customized Intelligence Products</a:t>
          </a:r>
        </a:p>
      </dgm:t>
    </dgm:pt>
    <dgm:pt modelId="{C251D2C3-A987-4749-9C82-70AA5E1F7413}" type="parTrans" cxnId="{00AD1693-4D17-42E6-A919-93EC003B1CB1}">
      <dgm:prSet/>
      <dgm:spPr/>
      <dgm:t>
        <a:bodyPr/>
        <a:lstStyle/>
        <a:p>
          <a:endParaRPr lang="en-US"/>
        </a:p>
      </dgm:t>
    </dgm:pt>
    <dgm:pt modelId="{A88BA6D5-F8BC-4A08-8EB6-A336F1227D95}" type="sibTrans" cxnId="{00AD1693-4D17-42E6-A919-93EC003B1CB1}">
      <dgm:prSet/>
      <dgm:spPr/>
      <dgm:t>
        <a:bodyPr/>
        <a:lstStyle/>
        <a:p>
          <a:endParaRPr lang="en-US"/>
        </a:p>
      </dgm:t>
    </dgm:pt>
    <dgm:pt modelId="{41BE76DC-95AA-4036-B29E-5578FE46694C}">
      <dgm:prSet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Activity 3.2.2</a:t>
          </a:r>
        </a:p>
        <a:p>
          <a:r>
            <a:rPr lang="en-US" b="1" dirty="0">
              <a:solidFill>
                <a:schemeClr val="tx1"/>
              </a:solidFill>
            </a:rPr>
            <a:t>Implement Operational Plans</a:t>
          </a:r>
        </a:p>
      </dgm:t>
    </dgm:pt>
    <dgm:pt modelId="{23462286-6147-4113-9231-0CEC004D4A7E}" type="parTrans" cxnId="{DB19AA49-2C60-4312-8F32-B588E46A30F9}">
      <dgm:prSet/>
      <dgm:spPr/>
      <dgm:t>
        <a:bodyPr/>
        <a:lstStyle/>
        <a:p>
          <a:endParaRPr lang="en-US"/>
        </a:p>
      </dgm:t>
    </dgm:pt>
    <dgm:pt modelId="{6ABA4EC6-57DA-41DB-AF2A-648A071ABC3F}" type="sibTrans" cxnId="{DB19AA49-2C60-4312-8F32-B588E46A30F9}">
      <dgm:prSet/>
      <dgm:spPr/>
      <dgm:t>
        <a:bodyPr/>
        <a:lstStyle/>
        <a:p>
          <a:endParaRPr lang="en-US"/>
        </a:p>
      </dgm:t>
    </dgm:pt>
    <dgm:pt modelId="{D144FC78-1C05-438D-858B-94668BC5604D}">
      <dgm:prSet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Activity 3.2.3</a:t>
          </a:r>
        </a:p>
        <a:p>
          <a:r>
            <a:rPr lang="en-US" b="1" dirty="0">
              <a:solidFill>
                <a:schemeClr val="tx1"/>
              </a:solidFill>
            </a:rPr>
            <a:t>Monitor Institutional and Officer Performance</a:t>
          </a:r>
        </a:p>
      </dgm:t>
    </dgm:pt>
    <dgm:pt modelId="{8C52658A-160C-4B2C-8408-1A9A25CF437D}" type="parTrans" cxnId="{CF5E321F-984E-4F21-8DDD-6740ACC856B3}">
      <dgm:prSet/>
      <dgm:spPr/>
      <dgm:t>
        <a:bodyPr/>
        <a:lstStyle/>
        <a:p>
          <a:endParaRPr lang="en-US"/>
        </a:p>
      </dgm:t>
    </dgm:pt>
    <dgm:pt modelId="{0B63BA19-383A-4D3D-81E6-BE83D2F4AFB2}" type="sibTrans" cxnId="{CF5E321F-984E-4F21-8DDD-6740ACC856B3}">
      <dgm:prSet/>
      <dgm:spPr/>
      <dgm:t>
        <a:bodyPr/>
        <a:lstStyle/>
        <a:p>
          <a:endParaRPr lang="en-US"/>
        </a:p>
      </dgm:t>
    </dgm:pt>
    <dgm:pt modelId="{D2E570D5-45BE-428E-9C55-A6E795029B42}">
      <dgm:prSet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Activity 3.3.2</a:t>
          </a:r>
        </a:p>
        <a:p>
          <a:r>
            <a:rPr lang="en-US" b="1" dirty="0">
              <a:solidFill>
                <a:schemeClr val="tx1"/>
              </a:solidFill>
            </a:rPr>
            <a:t>Develop and Implement Education Programs</a:t>
          </a:r>
        </a:p>
      </dgm:t>
    </dgm:pt>
    <dgm:pt modelId="{AA26443E-AD11-43E5-B56E-6D5BE912ECD3}" type="parTrans" cxnId="{1991FF40-E97F-4EE5-BCCB-CF0B0422E6CB}">
      <dgm:prSet/>
      <dgm:spPr/>
      <dgm:t>
        <a:bodyPr/>
        <a:lstStyle/>
        <a:p>
          <a:endParaRPr lang="en-US"/>
        </a:p>
      </dgm:t>
    </dgm:pt>
    <dgm:pt modelId="{C54DE660-E0E6-4C92-AADD-AF623784C134}" type="sibTrans" cxnId="{1991FF40-E97F-4EE5-BCCB-CF0B0422E6CB}">
      <dgm:prSet/>
      <dgm:spPr/>
      <dgm:t>
        <a:bodyPr/>
        <a:lstStyle/>
        <a:p>
          <a:endParaRPr lang="en-US"/>
        </a:p>
      </dgm:t>
    </dgm:pt>
    <dgm:pt modelId="{717EC884-C6D6-4754-9608-C6C03FF7E989}">
      <dgm:prSet phldrT="[Text]" custT="1"/>
      <dgm:spPr>
        <a:solidFill>
          <a:srgbClr val="92D050"/>
        </a:solidFill>
        <a:ln w="31750"/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GOAL 3</a:t>
          </a:r>
        </a:p>
        <a:p>
          <a:r>
            <a:rPr lang="en-US" sz="1400" b="1" dirty="0">
              <a:solidFill>
                <a:schemeClr val="tx1"/>
              </a:solidFill>
            </a:rPr>
            <a:t>TO INCREASE SEATBELT WEAR RATES </a:t>
          </a:r>
        </a:p>
      </dgm:t>
    </dgm:pt>
    <dgm:pt modelId="{73481EB9-9940-42B9-97BB-3C941BBA1031}" type="sibTrans" cxnId="{DE60E5C9-C9C8-44C3-A3D8-47408DDE30C9}">
      <dgm:prSet/>
      <dgm:spPr/>
      <dgm:t>
        <a:bodyPr/>
        <a:lstStyle/>
        <a:p>
          <a:endParaRPr lang="en-US"/>
        </a:p>
      </dgm:t>
    </dgm:pt>
    <dgm:pt modelId="{3247C864-A538-49DC-BD35-293BAF7CE436}" type="parTrans" cxnId="{DE60E5C9-C9C8-44C3-A3D8-47408DDE30C9}">
      <dgm:prSet/>
      <dgm:spPr/>
      <dgm:t>
        <a:bodyPr/>
        <a:lstStyle/>
        <a:p>
          <a:endParaRPr lang="en-US"/>
        </a:p>
      </dgm:t>
    </dgm:pt>
    <dgm:pt modelId="{1D24A088-BA14-4F2D-B83A-FE47A928D513}">
      <dgm:prSet/>
      <dgm:spPr>
        <a:solidFill>
          <a:srgbClr val="FFFF00"/>
        </a:solidFill>
      </dgm:spPr>
      <dgm:t>
        <a:bodyPr/>
        <a:lstStyle/>
        <a:p>
          <a:r>
            <a:rPr lang="en-ZA" b="1" dirty="0">
              <a:solidFill>
                <a:schemeClr val="tx1"/>
              </a:solidFill>
            </a:rPr>
            <a:t>Activity 3.1.4</a:t>
          </a:r>
        </a:p>
        <a:p>
          <a:r>
            <a:rPr lang="en-ZA" b="1" dirty="0">
              <a:solidFill>
                <a:schemeClr val="tx1"/>
              </a:solidFill>
            </a:rPr>
            <a:t>Finalise/Update/Develop SOP</a:t>
          </a:r>
        </a:p>
      </dgm:t>
    </dgm:pt>
    <dgm:pt modelId="{28904987-795B-4568-A8FB-454F2600ED71}" type="parTrans" cxnId="{0FC1CA4D-EBDB-4E8D-B36A-B40A6EB502DA}">
      <dgm:prSet/>
      <dgm:spPr/>
      <dgm:t>
        <a:bodyPr/>
        <a:lstStyle/>
        <a:p>
          <a:endParaRPr lang="en-ZA"/>
        </a:p>
      </dgm:t>
    </dgm:pt>
    <dgm:pt modelId="{3A3B556A-6C7A-4256-AFFF-CCB84655CD7F}" type="sibTrans" cxnId="{0FC1CA4D-EBDB-4E8D-B36A-B40A6EB502DA}">
      <dgm:prSet/>
      <dgm:spPr/>
      <dgm:t>
        <a:bodyPr/>
        <a:lstStyle/>
        <a:p>
          <a:endParaRPr lang="en-ZA"/>
        </a:p>
      </dgm:t>
    </dgm:pt>
    <dgm:pt modelId="{71F5234C-35AA-4D72-A494-3325357FA1B8}">
      <dgm:prSet/>
      <dgm:spPr>
        <a:solidFill>
          <a:srgbClr val="FFFF00"/>
        </a:solidFill>
      </dgm:spPr>
      <dgm:t>
        <a:bodyPr/>
        <a:lstStyle/>
        <a:p>
          <a:r>
            <a:rPr lang="en-ZA" b="1" dirty="0">
              <a:solidFill>
                <a:schemeClr val="tx1"/>
              </a:solidFill>
            </a:rPr>
            <a:t>Activity 3.3.3</a:t>
          </a:r>
        </a:p>
        <a:p>
          <a:r>
            <a:rPr lang="en-ZA" b="1" dirty="0">
              <a:solidFill>
                <a:schemeClr val="tx1"/>
              </a:solidFill>
            </a:rPr>
            <a:t>Implement School Safety Programs</a:t>
          </a:r>
        </a:p>
      </dgm:t>
    </dgm:pt>
    <dgm:pt modelId="{1476B344-F8E4-4634-A830-8B480AC871E8}" type="parTrans" cxnId="{F8498D32-0DF6-4FF1-AAD2-23602A4F8DBA}">
      <dgm:prSet/>
      <dgm:spPr/>
      <dgm:t>
        <a:bodyPr/>
        <a:lstStyle/>
        <a:p>
          <a:endParaRPr lang="en-ZA"/>
        </a:p>
      </dgm:t>
    </dgm:pt>
    <dgm:pt modelId="{6FD39FC7-0D7E-4D28-B294-988009DD26C0}" type="sibTrans" cxnId="{F8498D32-0DF6-4FF1-AAD2-23602A4F8DBA}">
      <dgm:prSet/>
      <dgm:spPr/>
      <dgm:t>
        <a:bodyPr/>
        <a:lstStyle/>
        <a:p>
          <a:endParaRPr lang="en-ZA"/>
        </a:p>
      </dgm:t>
    </dgm:pt>
    <dgm:pt modelId="{D8E49DAA-8D46-4EF1-BD71-1886DCD7A93B}" type="pres">
      <dgm:prSet presAssocID="{627432B9-6B4B-4F5B-8824-2044797A80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0D787EC8-D69C-4C82-981B-0D9F5085ABFF}" type="pres">
      <dgm:prSet presAssocID="{717EC884-C6D6-4754-9608-C6C03FF7E989}" presName="hierRoot1" presStyleCnt="0">
        <dgm:presLayoutVars>
          <dgm:hierBranch val="init"/>
        </dgm:presLayoutVars>
      </dgm:prSet>
      <dgm:spPr/>
    </dgm:pt>
    <dgm:pt modelId="{FC4253CB-BDCD-4096-84E5-4CA8A563D885}" type="pres">
      <dgm:prSet presAssocID="{717EC884-C6D6-4754-9608-C6C03FF7E989}" presName="rootComposite1" presStyleCnt="0"/>
      <dgm:spPr/>
    </dgm:pt>
    <dgm:pt modelId="{060D6B3E-9B92-4469-8E49-BBC77EA8A192}" type="pres">
      <dgm:prSet presAssocID="{717EC884-C6D6-4754-9608-C6C03FF7E989}" presName="rootText1" presStyleLbl="node0" presStyleIdx="0" presStyleCnt="1" custScaleX="244846" custLinFactNeighborX="-72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3643981-686A-40F8-9DFA-5E13E86FC428}" type="pres">
      <dgm:prSet presAssocID="{717EC884-C6D6-4754-9608-C6C03FF7E989}" presName="rootConnector1" presStyleLbl="node1" presStyleIdx="0" presStyleCnt="0"/>
      <dgm:spPr/>
      <dgm:t>
        <a:bodyPr/>
        <a:lstStyle/>
        <a:p>
          <a:endParaRPr lang="en-ZA"/>
        </a:p>
      </dgm:t>
    </dgm:pt>
    <dgm:pt modelId="{FA662B82-ACF5-4A8E-8971-BDCEEF950D9B}" type="pres">
      <dgm:prSet presAssocID="{717EC884-C6D6-4754-9608-C6C03FF7E989}" presName="hierChild2" presStyleCnt="0"/>
      <dgm:spPr/>
    </dgm:pt>
    <dgm:pt modelId="{C4376E99-38B7-42B8-A69B-0A18C4AA56D3}" type="pres">
      <dgm:prSet presAssocID="{2FCA9919-1657-4468-AA6D-371CA788551A}" presName="Name37" presStyleLbl="parChTrans1D2" presStyleIdx="0" presStyleCnt="3"/>
      <dgm:spPr/>
      <dgm:t>
        <a:bodyPr/>
        <a:lstStyle/>
        <a:p>
          <a:endParaRPr lang="en-ZA"/>
        </a:p>
      </dgm:t>
    </dgm:pt>
    <dgm:pt modelId="{84801877-2061-4D9B-B907-1F599FF2B843}" type="pres">
      <dgm:prSet presAssocID="{2CCB8BF5-04CC-47B8-A8F9-A9399D51EE38}" presName="hierRoot2" presStyleCnt="0">
        <dgm:presLayoutVars>
          <dgm:hierBranch val="init"/>
        </dgm:presLayoutVars>
      </dgm:prSet>
      <dgm:spPr/>
    </dgm:pt>
    <dgm:pt modelId="{D5C4BAFE-9678-4026-87B3-92142FC9CAD9}" type="pres">
      <dgm:prSet presAssocID="{2CCB8BF5-04CC-47B8-A8F9-A9399D51EE38}" presName="rootComposite" presStyleCnt="0"/>
      <dgm:spPr/>
    </dgm:pt>
    <dgm:pt modelId="{97C073C6-4770-4A06-8289-53982BACC68A}" type="pres">
      <dgm:prSet presAssocID="{2CCB8BF5-04CC-47B8-A8F9-A9399D51EE38}" presName="rootText" presStyleLbl="node2" presStyleIdx="0" presStyleCnt="3" custScaleX="133014" custLinFactNeighborX="-38292" custLinFactNeighborY="630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4E15D6E-FD20-448A-9C6D-B5E3C0B948F4}" type="pres">
      <dgm:prSet presAssocID="{2CCB8BF5-04CC-47B8-A8F9-A9399D51EE38}" presName="rootConnector" presStyleLbl="node2" presStyleIdx="0" presStyleCnt="3"/>
      <dgm:spPr/>
      <dgm:t>
        <a:bodyPr/>
        <a:lstStyle/>
        <a:p>
          <a:endParaRPr lang="en-ZA"/>
        </a:p>
      </dgm:t>
    </dgm:pt>
    <dgm:pt modelId="{AE58F4CD-2B8D-4E55-8610-A0A44541631C}" type="pres">
      <dgm:prSet presAssocID="{2CCB8BF5-04CC-47B8-A8F9-A9399D51EE38}" presName="hierChild4" presStyleCnt="0"/>
      <dgm:spPr/>
    </dgm:pt>
    <dgm:pt modelId="{801295D6-549F-4B9C-BC1F-A030D07F8639}" type="pres">
      <dgm:prSet presAssocID="{10199BC3-951A-4C81-8442-A8A433FA2E6E}" presName="Name37" presStyleLbl="parChTrans1D3" presStyleIdx="0" presStyleCnt="10"/>
      <dgm:spPr/>
      <dgm:t>
        <a:bodyPr/>
        <a:lstStyle/>
        <a:p>
          <a:endParaRPr lang="en-ZA"/>
        </a:p>
      </dgm:t>
    </dgm:pt>
    <dgm:pt modelId="{E31FB00C-D473-47F7-A8E5-0DC11A32EF28}" type="pres">
      <dgm:prSet presAssocID="{A6237321-34BF-448C-9A6E-D2751471BA9E}" presName="hierRoot2" presStyleCnt="0">
        <dgm:presLayoutVars>
          <dgm:hierBranch val="init"/>
        </dgm:presLayoutVars>
      </dgm:prSet>
      <dgm:spPr/>
    </dgm:pt>
    <dgm:pt modelId="{2CA20BEC-08C2-4913-90CD-B962CFC21970}" type="pres">
      <dgm:prSet presAssocID="{A6237321-34BF-448C-9A6E-D2751471BA9E}" presName="rootComposite" presStyleCnt="0"/>
      <dgm:spPr/>
    </dgm:pt>
    <dgm:pt modelId="{AE7F0F1C-42F7-4E25-8981-4BB6474980DB}" type="pres">
      <dgm:prSet presAssocID="{A6237321-34BF-448C-9A6E-D2751471BA9E}" presName="rootText" presStyleLbl="node3" presStyleIdx="0" presStyleCnt="10" custLinFactNeighborX="-38318" custLinFactNeighborY="-1442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58B5B58-BADE-4CE4-B193-5F137A355D01}" type="pres">
      <dgm:prSet presAssocID="{A6237321-34BF-448C-9A6E-D2751471BA9E}" presName="rootConnector" presStyleLbl="node3" presStyleIdx="0" presStyleCnt="10"/>
      <dgm:spPr/>
      <dgm:t>
        <a:bodyPr/>
        <a:lstStyle/>
        <a:p>
          <a:endParaRPr lang="en-ZA"/>
        </a:p>
      </dgm:t>
    </dgm:pt>
    <dgm:pt modelId="{81369618-C39E-45EA-B4B8-77A68E33221C}" type="pres">
      <dgm:prSet presAssocID="{A6237321-34BF-448C-9A6E-D2751471BA9E}" presName="hierChild4" presStyleCnt="0"/>
      <dgm:spPr/>
    </dgm:pt>
    <dgm:pt modelId="{A3D4A2DC-E54B-4197-B0AF-4B4CA9DA2DB5}" type="pres">
      <dgm:prSet presAssocID="{A6237321-34BF-448C-9A6E-D2751471BA9E}" presName="hierChild5" presStyleCnt="0"/>
      <dgm:spPr/>
    </dgm:pt>
    <dgm:pt modelId="{57709A9A-C7ED-4B72-A323-FA86E116DDB1}" type="pres">
      <dgm:prSet presAssocID="{BC1C8D3A-AE78-4BDA-A47A-089F4FD450BF}" presName="Name37" presStyleLbl="parChTrans1D3" presStyleIdx="1" presStyleCnt="10"/>
      <dgm:spPr/>
      <dgm:t>
        <a:bodyPr/>
        <a:lstStyle/>
        <a:p>
          <a:endParaRPr lang="en-ZA"/>
        </a:p>
      </dgm:t>
    </dgm:pt>
    <dgm:pt modelId="{01F9F3A2-C040-4760-A51D-FAEC835A1F78}" type="pres">
      <dgm:prSet presAssocID="{5C42449A-B4FE-4E0D-A706-ABFBE6CFCE24}" presName="hierRoot2" presStyleCnt="0">
        <dgm:presLayoutVars>
          <dgm:hierBranch val="init"/>
        </dgm:presLayoutVars>
      </dgm:prSet>
      <dgm:spPr/>
    </dgm:pt>
    <dgm:pt modelId="{1BC8377C-0C9A-4D8A-BA94-E662EE690FE8}" type="pres">
      <dgm:prSet presAssocID="{5C42449A-B4FE-4E0D-A706-ABFBE6CFCE24}" presName="rootComposite" presStyleCnt="0"/>
      <dgm:spPr/>
    </dgm:pt>
    <dgm:pt modelId="{A6973769-BE65-4F5A-B105-6178E6957BD8}" type="pres">
      <dgm:prSet presAssocID="{5C42449A-B4FE-4E0D-A706-ABFBE6CFCE24}" presName="rootText" presStyleLbl="node3" presStyleIdx="1" presStyleCnt="10" custLinFactNeighborX="-39138" custLinFactNeighborY="-4267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A58E584-EADF-4FCE-B25C-70907F73C1A2}" type="pres">
      <dgm:prSet presAssocID="{5C42449A-B4FE-4E0D-A706-ABFBE6CFCE24}" presName="rootConnector" presStyleLbl="node3" presStyleIdx="1" presStyleCnt="10"/>
      <dgm:spPr/>
      <dgm:t>
        <a:bodyPr/>
        <a:lstStyle/>
        <a:p>
          <a:endParaRPr lang="en-ZA"/>
        </a:p>
      </dgm:t>
    </dgm:pt>
    <dgm:pt modelId="{9113F1A2-B50E-4F51-B5BE-52F5DCD5C858}" type="pres">
      <dgm:prSet presAssocID="{5C42449A-B4FE-4E0D-A706-ABFBE6CFCE24}" presName="hierChild4" presStyleCnt="0"/>
      <dgm:spPr/>
    </dgm:pt>
    <dgm:pt modelId="{E4B30617-2989-4BF0-9A38-059D221AEA65}" type="pres">
      <dgm:prSet presAssocID="{5C42449A-B4FE-4E0D-A706-ABFBE6CFCE24}" presName="hierChild5" presStyleCnt="0"/>
      <dgm:spPr/>
    </dgm:pt>
    <dgm:pt modelId="{A200DA3A-A8D2-40DB-85DB-4E28AA5A845F}" type="pres">
      <dgm:prSet presAssocID="{2213E2BE-555A-47AB-A4ED-3C6E7E83C908}" presName="Name37" presStyleLbl="parChTrans1D3" presStyleIdx="2" presStyleCnt="10"/>
      <dgm:spPr/>
      <dgm:t>
        <a:bodyPr/>
        <a:lstStyle/>
        <a:p>
          <a:endParaRPr lang="en-ZA"/>
        </a:p>
      </dgm:t>
    </dgm:pt>
    <dgm:pt modelId="{A470C07C-4AF4-47E4-92E1-9E535464D616}" type="pres">
      <dgm:prSet presAssocID="{DB011215-3626-4BF7-A805-0CBCC452F392}" presName="hierRoot2" presStyleCnt="0">
        <dgm:presLayoutVars>
          <dgm:hierBranch val="init"/>
        </dgm:presLayoutVars>
      </dgm:prSet>
      <dgm:spPr/>
    </dgm:pt>
    <dgm:pt modelId="{3A87BE3D-534F-4D01-B30E-6B20BD865E82}" type="pres">
      <dgm:prSet presAssocID="{DB011215-3626-4BF7-A805-0CBCC452F392}" presName="rootComposite" presStyleCnt="0"/>
      <dgm:spPr/>
    </dgm:pt>
    <dgm:pt modelId="{A4B80D25-EAB5-44C4-B745-70FDB15239FF}" type="pres">
      <dgm:prSet presAssocID="{DB011215-3626-4BF7-A805-0CBCC452F392}" presName="rootText" presStyleLbl="node3" presStyleIdx="2" presStyleCnt="10" custLinFactNeighborX="-39273" custLinFactNeighborY="-6955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B15D695-6ABC-4671-BE9F-14E07FE9AF05}" type="pres">
      <dgm:prSet presAssocID="{DB011215-3626-4BF7-A805-0CBCC452F392}" presName="rootConnector" presStyleLbl="node3" presStyleIdx="2" presStyleCnt="10"/>
      <dgm:spPr/>
      <dgm:t>
        <a:bodyPr/>
        <a:lstStyle/>
        <a:p>
          <a:endParaRPr lang="en-ZA"/>
        </a:p>
      </dgm:t>
    </dgm:pt>
    <dgm:pt modelId="{C10759F9-FBD5-4B2D-97E4-5D4B6EBF1DAD}" type="pres">
      <dgm:prSet presAssocID="{DB011215-3626-4BF7-A805-0CBCC452F392}" presName="hierChild4" presStyleCnt="0"/>
      <dgm:spPr/>
    </dgm:pt>
    <dgm:pt modelId="{6D93BD32-F4A0-4307-A14B-2E807E48CCAC}" type="pres">
      <dgm:prSet presAssocID="{DB011215-3626-4BF7-A805-0CBCC452F392}" presName="hierChild5" presStyleCnt="0"/>
      <dgm:spPr/>
    </dgm:pt>
    <dgm:pt modelId="{375DCC61-94F8-4F42-AF67-FB4F7D706637}" type="pres">
      <dgm:prSet presAssocID="{28904987-795B-4568-A8FB-454F2600ED71}" presName="Name37" presStyleLbl="parChTrans1D3" presStyleIdx="3" presStyleCnt="10"/>
      <dgm:spPr/>
      <dgm:t>
        <a:bodyPr/>
        <a:lstStyle/>
        <a:p>
          <a:endParaRPr lang="en-ZA"/>
        </a:p>
      </dgm:t>
    </dgm:pt>
    <dgm:pt modelId="{4A13D0A4-8750-45B8-84D2-C03621512052}" type="pres">
      <dgm:prSet presAssocID="{1D24A088-BA14-4F2D-B83A-FE47A928D513}" presName="hierRoot2" presStyleCnt="0">
        <dgm:presLayoutVars>
          <dgm:hierBranch val="init"/>
        </dgm:presLayoutVars>
      </dgm:prSet>
      <dgm:spPr/>
    </dgm:pt>
    <dgm:pt modelId="{A2B7504B-50EF-4595-9877-1C672FDA7D93}" type="pres">
      <dgm:prSet presAssocID="{1D24A088-BA14-4F2D-B83A-FE47A928D513}" presName="rootComposite" presStyleCnt="0"/>
      <dgm:spPr/>
    </dgm:pt>
    <dgm:pt modelId="{6F43AF2D-A65D-4297-9EA3-356EF73DBEEC}" type="pres">
      <dgm:prSet presAssocID="{1D24A088-BA14-4F2D-B83A-FE47A928D513}" presName="rootText" presStyleLbl="node3" presStyleIdx="3" presStyleCnt="10" custLinFactNeighborX="-37222" custLinFactNeighborY="-8680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BF11489-FC6F-4BF4-90DE-971B2ACCF852}" type="pres">
      <dgm:prSet presAssocID="{1D24A088-BA14-4F2D-B83A-FE47A928D513}" presName="rootConnector" presStyleLbl="node3" presStyleIdx="3" presStyleCnt="10"/>
      <dgm:spPr/>
      <dgm:t>
        <a:bodyPr/>
        <a:lstStyle/>
        <a:p>
          <a:endParaRPr lang="en-ZA"/>
        </a:p>
      </dgm:t>
    </dgm:pt>
    <dgm:pt modelId="{16E00AFC-9BB9-46A8-983C-5EEBE7762986}" type="pres">
      <dgm:prSet presAssocID="{1D24A088-BA14-4F2D-B83A-FE47A928D513}" presName="hierChild4" presStyleCnt="0"/>
      <dgm:spPr/>
    </dgm:pt>
    <dgm:pt modelId="{CF36D572-29AD-4A0F-8784-EF5B70095418}" type="pres">
      <dgm:prSet presAssocID="{1D24A088-BA14-4F2D-B83A-FE47A928D513}" presName="hierChild5" presStyleCnt="0"/>
      <dgm:spPr/>
    </dgm:pt>
    <dgm:pt modelId="{8A030CD1-5C95-4B1D-B521-14B2758B99D1}" type="pres">
      <dgm:prSet presAssocID="{2CCB8BF5-04CC-47B8-A8F9-A9399D51EE38}" presName="hierChild5" presStyleCnt="0"/>
      <dgm:spPr/>
    </dgm:pt>
    <dgm:pt modelId="{537FCAE6-FE62-4A44-A79C-A74A4177E104}" type="pres">
      <dgm:prSet presAssocID="{6DFDB8F7-30D5-4A1A-9899-A4FFCC422099}" presName="Name37" presStyleLbl="parChTrans1D2" presStyleIdx="1" presStyleCnt="3"/>
      <dgm:spPr/>
      <dgm:t>
        <a:bodyPr/>
        <a:lstStyle/>
        <a:p>
          <a:endParaRPr lang="en-ZA"/>
        </a:p>
      </dgm:t>
    </dgm:pt>
    <dgm:pt modelId="{08DE8564-208A-44F6-AE56-A9EE736BFEC9}" type="pres">
      <dgm:prSet presAssocID="{A00A88CA-2BA8-4EFE-9AC6-C81286D8E6E7}" presName="hierRoot2" presStyleCnt="0">
        <dgm:presLayoutVars>
          <dgm:hierBranch val="init"/>
        </dgm:presLayoutVars>
      </dgm:prSet>
      <dgm:spPr/>
    </dgm:pt>
    <dgm:pt modelId="{13EAE204-4E42-4954-9EFC-42825BC8EFD0}" type="pres">
      <dgm:prSet presAssocID="{A00A88CA-2BA8-4EFE-9AC6-C81286D8E6E7}" presName="rootComposite" presStyleCnt="0"/>
      <dgm:spPr/>
    </dgm:pt>
    <dgm:pt modelId="{5716B1A9-DD15-49F9-A5D6-933721142ADD}" type="pres">
      <dgm:prSet presAssocID="{A00A88CA-2BA8-4EFE-9AC6-C81286D8E6E7}" presName="rootText" presStyleLbl="node2" presStyleIdx="1" presStyleCnt="3" custScaleX="154481" custLinFactNeighborX="-3067" custLinFactNeighborY="534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312B695-CDC7-4D23-A24D-7EDE62C8EE7A}" type="pres">
      <dgm:prSet presAssocID="{A00A88CA-2BA8-4EFE-9AC6-C81286D8E6E7}" presName="rootConnector" presStyleLbl="node2" presStyleIdx="1" presStyleCnt="3"/>
      <dgm:spPr/>
      <dgm:t>
        <a:bodyPr/>
        <a:lstStyle/>
        <a:p>
          <a:endParaRPr lang="en-ZA"/>
        </a:p>
      </dgm:t>
    </dgm:pt>
    <dgm:pt modelId="{4A143A93-FA72-417D-8C80-82E3A2797410}" type="pres">
      <dgm:prSet presAssocID="{A00A88CA-2BA8-4EFE-9AC6-C81286D8E6E7}" presName="hierChild4" presStyleCnt="0"/>
      <dgm:spPr/>
    </dgm:pt>
    <dgm:pt modelId="{5DFC1F72-4D25-4E4A-B51B-83D8706CE67B}" type="pres">
      <dgm:prSet presAssocID="{B3BF1994-7919-48DC-A610-8BB3B399FEEC}" presName="Name37" presStyleLbl="parChTrans1D3" presStyleIdx="4" presStyleCnt="10"/>
      <dgm:spPr/>
      <dgm:t>
        <a:bodyPr/>
        <a:lstStyle/>
        <a:p>
          <a:endParaRPr lang="en-ZA"/>
        </a:p>
      </dgm:t>
    </dgm:pt>
    <dgm:pt modelId="{5635C4BC-6B6B-4221-8E1C-1E5225961276}" type="pres">
      <dgm:prSet presAssocID="{FE5D2396-38EE-4EF5-953D-06D5F0EA7DAA}" presName="hierRoot2" presStyleCnt="0">
        <dgm:presLayoutVars>
          <dgm:hierBranch val="init"/>
        </dgm:presLayoutVars>
      </dgm:prSet>
      <dgm:spPr/>
    </dgm:pt>
    <dgm:pt modelId="{C2BD9DDE-124F-4948-A2E5-27DD676B213E}" type="pres">
      <dgm:prSet presAssocID="{FE5D2396-38EE-4EF5-953D-06D5F0EA7DAA}" presName="rootComposite" presStyleCnt="0"/>
      <dgm:spPr/>
    </dgm:pt>
    <dgm:pt modelId="{536ED637-0ED8-408A-A88B-DCA1C604AB06}" type="pres">
      <dgm:prSet presAssocID="{FE5D2396-38EE-4EF5-953D-06D5F0EA7DAA}" presName="rootText" presStyleLbl="node3" presStyleIdx="4" presStyleCnt="10" custLinFactNeighborX="-5055" custLinFactNeighborY="713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4B8AF2A-E67E-4D5A-B399-E5FBAAF932D8}" type="pres">
      <dgm:prSet presAssocID="{FE5D2396-38EE-4EF5-953D-06D5F0EA7DAA}" presName="rootConnector" presStyleLbl="node3" presStyleIdx="4" presStyleCnt="10"/>
      <dgm:spPr/>
      <dgm:t>
        <a:bodyPr/>
        <a:lstStyle/>
        <a:p>
          <a:endParaRPr lang="en-ZA"/>
        </a:p>
      </dgm:t>
    </dgm:pt>
    <dgm:pt modelId="{1FAA640E-69F6-49FB-8E8E-C0A1EB89B03E}" type="pres">
      <dgm:prSet presAssocID="{FE5D2396-38EE-4EF5-953D-06D5F0EA7DAA}" presName="hierChild4" presStyleCnt="0"/>
      <dgm:spPr/>
    </dgm:pt>
    <dgm:pt modelId="{57DE7730-CAA9-4517-9FAD-5F3FD90A16F6}" type="pres">
      <dgm:prSet presAssocID="{FE5D2396-38EE-4EF5-953D-06D5F0EA7DAA}" presName="hierChild5" presStyleCnt="0"/>
      <dgm:spPr/>
    </dgm:pt>
    <dgm:pt modelId="{1C9E86CE-D22F-4214-90A6-9DC4D88BBC54}" type="pres">
      <dgm:prSet presAssocID="{23462286-6147-4113-9231-0CEC004D4A7E}" presName="Name37" presStyleLbl="parChTrans1D3" presStyleIdx="5" presStyleCnt="10"/>
      <dgm:spPr/>
      <dgm:t>
        <a:bodyPr/>
        <a:lstStyle/>
        <a:p>
          <a:endParaRPr lang="en-ZA"/>
        </a:p>
      </dgm:t>
    </dgm:pt>
    <dgm:pt modelId="{899DF940-061D-4ED3-B9A0-15151FADF6A0}" type="pres">
      <dgm:prSet presAssocID="{41BE76DC-95AA-4036-B29E-5578FE46694C}" presName="hierRoot2" presStyleCnt="0">
        <dgm:presLayoutVars>
          <dgm:hierBranch val="init"/>
        </dgm:presLayoutVars>
      </dgm:prSet>
      <dgm:spPr/>
    </dgm:pt>
    <dgm:pt modelId="{227F474A-0C75-4CB1-B34D-0B3CD46F003A}" type="pres">
      <dgm:prSet presAssocID="{41BE76DC-95AA-4036-B29E-5578FE46694C}" presName="rootComposite" presStyleCnt="0"/>
      <dgm:spPr/>
    </dgm:pt>
    <dgm:pt modelId="{D41827F0-136C-4CE0-8A62-06F1E90A83A1}" type="pres">
      <dgm:prSet presAssocID="{41BE76DC-95AA-4036-B29E-5578FE46694C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1D46A0A-9CA4-4CF7-B401-2ACC334CACD5}" type="pres">
      <dgm:prSet presAssocID="{41BE76DC-95AA-4036-B29E-5578FE46694C}" presName="rootConnector" presStyleLbl="node3" presStyleIdx="5" presStyleCnt="10"/>
      <dgm:spPr/>
      <dgm:t>
        <a:bodyPr/>
        <a:lstStyle/>
        <a:p>
          <a:endParaRPr lang="en-ZA"/>
        </a:p>
      </dgm:t>
    </dgm:pt>
    <dgm:pt modelId="{4FE027A9-35EF-4754-95A8-0A676F366629}" type="pres">
      <dgm:prSet presAssocID="{41BE76DC-95AA-4036-B29E-5578FE46694C}" presName="hierChild4" presStyleCnt="0"/>
      <dgm:spPr/>
    </dgm:pt>
    <dgm:pt modelId="{8D8BEF97-C644-4459-B37A-1CF6E80C08AE}" type="pres">
      <dgm:prSet presAssocID="{41BE76DC-95AA-4036-B29E-5578FE46694C}" presName="hierChild5" presStyleCnt="0"/>
      <dgm:spPr/>
    </dgm:pt>
    <dgm:pt modelId="{D87DB2D1-5AEF-40BB-BB9D-C874E32F548A}" type="pres">
      <dgm:prSet presAssocID="{8C52658A-160C-4B2C-8408-1A9A25CF437D}" presName="Name37" presStyleLbl="parChTrans1D3" presStyleIdx="6" presStyleCnt="10"/>
      <dgm:spPr/>
      <dgm:t>
        <a:bodyPr/>
        <a:lstStyle/>
        <a:p>
          <a:endParaRPr lang="en-ZA"/>
        </a:p>
      </dgm:t>
    </dgm:pt>
    <dgm:pt modelId="{7CC774E7-9D7A-49A7-AD5B-E4956BE938B2}" type="pres">
      <dgm:prSet presAssocID="{D144FC78-1C05-438D-858B-94668BC5604D}" presName="hierRoot2" presStyleCnt="0">
        <dgm:presLayoutVars>
          <dgm:hierBranch val="init"/>
        </dgm:presLayoutVars>
      </dgm:prSet>
      <dgm:spPr/>
    </dgm:pt>
    <dgm:pt modelId="{183A553B-0D66-49C4-8FBA-23385EEC3303}" type="pres">
      <dgm:prSet presAssocID="{D144FC78-1C05-438D-858B-94668BC5604D}" presName="rootComposite" presStyleCnt="0"/>
      <dgm:spPr/>
    </dgm:pt>
    <dgm:pt modelId="{E0BA0BDF-2D85-4B67-9F81-46C06705619A}" type="pres">
      <dgm:prSet presAssocID="{D144FC78-1C05-438D-858B-94668BC5604D}" presName="rootText" presStyleLbl="node3" presStyleIdx="6" presStyleCnt="10" custLinFactNeighborX="264" custLinFactNeighborY="-1090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DEAB6E0-BF05-4DEA-BF64-12887EFF6855}" type="pres">
      <dgm:prSet presAssocID="{D144FC78-1C05-438D-858B-94668BC5604D}" presName="rootConnector" presStyleLbl="node3" presStyleIdx="6" presStyleCnt="10"/>
      <dgm:spPr/>
      <dgm:t>
        <a:bodyPr/>
        <a:lstStyle/>
        <a:p>
          <a:endParaRPr lang="en-ZA"/>
        </a:p>
      </dgm:t>
    </dgm:pt>
    <dgm:pt modelId="{F6D3543A-5C4F-4192-8809-C0EA4D730CCD}" type="pres">
      <dgm:prSet presAssocID="{D144FC78-1C05-438D-858B-94668BC5604D}" presName="hierChild4" presStyleCnt="0"/>
      <dgm:spPr/>
    </dgm:pt>
    <dgm:pt modelId="{A42A3A94-AEC8-43A7-821E-C706A4F0EA76}" type="pres">
      <dgm:prSet presAssocID="{D144FC78-1C05-438D-858B-94668BC5604D}" presName="hierChild5" presStyleCnt="0"/>
      <dgm:spPr/>
    </dgm:pt>
    <dgm:pt modelId="{73192C45-2F99-4D3A-B61A-0F603D8BDCFE}" type="pres">
      <dgm:prSet presAssocID="{A00A88CA-2BA8-4EFE-9AC6-C81286D8E6E7}" presName="hierChild5" presStyleCnt="0"/>
      <dgm:spPr/>
    </dgm:pt>
    <dgm:pt modelId="{60FE6C96-90BF-4393-8779-8B08A13A9D58}" type="pres">
      <dgm:prSet presAssocID="{E7E6CAC2-E234-4889-AF37-18A96E4E5633}" presName="Name37" presStyleLbl="parChTrans1D2" presStyleIdx="2" presStyleCnt="3"/>
      <dgm:spPr/>
      <dgm:t>
        <a:bodyPr/>
        <a:lstStyle/>
        <a:p>
          <a:endParaRPr lang="en-ZA"/>
        </a:p>
      </dgm:t>
    </dgm:pt>
    <dgm:pt modelId="{A6161D6C-3D7A-493F-8376-1B28A1E2B2E2}" type="pres">
      <dgm:prSet presAssocID="{DF6266F7-37E7-4AEF-A327-C8C52DFA5D60}" presName="hierRoot2" presStyleCnt="0">
        <dgm:presLayoutVars>
          <dgm:hierBranch val="init"/>
        </dgm:presLayoutVars>
      </dgm:prSet>
      <dgm:spPr/>
    </dgm:pt>
    <dgm:pt modelId="{7B5F0433-D2EB-4509-8182-D7D08102685F}" type="pres">
      <dgm:prSet presAssocID="{DF6266F7-37E7-4AEF-A327-C8C52DFA5D60}" presName="rootComposite" presStyleCnt="0"/>
      <dgm:spPr/>
    </dgm:pt>
    <dgm:pt modelId="{E3913E61-86B5-4E6F-B2D3-40734EFE6431}" type="pres">
      <dgm:prSet presAssocID="{DF6266F7-37E7-4AEF-A327-C8C52DFA5D60}" presName="rootText" presStyleLbl="node2" presStyleIdx="2" presStyleCnt="3" custScaleX="122838" custLinFactNeighborX="2088" custLinFactNeighborY="534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C491891-1181-4D1A-9788-1CE49F0AC5AB}" type="pres">
      <dgm:prSet presAssocID="{DF6266F7-37E7-4AEF-A327-C8C52DFA5D60}" presName="rootConnector" presStyleLbl="node2" presStyleIdx="2" presStyleCnt="3"/>
      <dgm:spPr/>
      <dgm:t>
        <a:bodyPr/>
        <a:lstStyle/>
        <a:p>
          <a:endParaRPr lang="en-ZA"/>
        </a:p>
      </dgm:t>
    </dgm:pt>
    <dgm:pt modelId="{B601C687-CB56-4C51-86FE-FB233650860C}" type="pres">
      <dgm:prSet presAssocID="{DF6266F7-37E7-4AEF-A327-C8C52DFA5D60}" presName="hierChild4" presStyleCnt="0"/>
      <dgm:spPr/>
    </dgm:pt>
    <dgm:pt modelId="{84A63AFE-D355-4CE7-A688-F805734B5553}" type="pres">
      <dgm:prSet presAssocID="{C251D2C3-A987-4749-9C82-70AA5E1F7413}" presName="Name37" presStyleLbl="parChTrans1D3" presStyleIdx="7" presStyleCnt="10"/>
      <dgm:spPr/>
      <dgm:t>
        <a:bodyPr/>
        <a:lstStyle/>
        <a:p>
          <a:endParaRPr lang="en-ZA"/>
        </a:p>
      </dgm:t>
    </dgm:pt>
    <dgm:pt modelId="{C087C1A5-F5FF-4AA2-B200-192E468AAB2B}" type="pres">
      <dgm:prSet presAssocID="{139641E5-CB97-4636-B1B2-B5C8A031CE26}" presName="hierRoot2" presStyleCnt="0">
        <dgm:presLayoutVars>
          <dgm:hierBranch val="init"/>
        </dgm:presLayoutVars>
      </dgm:prSet>
      <dgm:spPr/>
    </dgm:pt>
    <dgm:pt modelId="{AB3612F4-A17D-4327-9CE5-7B35B2F79A04}" type="pres">
      <dgm:prSet presAssocID="{139641E5-CB97-4636-B1B2-B5C8A031CE26}" presName="rootComposite" presStyleCnt="0"/>
      <dgm:spPr/>
    </dgm:pt>
    <dgm:pt modelId="{E32BE469-CE0D-4D15-88DD-467F533FE3A3}" type="pres">
      <dgm:prSet presAssocID="{139641E5-CB97-4636-B1B2-B5C8A031CE26}" presName="rootText" presStyleLbl="node3" presStyleIdx="7" presStyleCnt="10" custScaleX="101323" custLinFactNeighborX="7123" custLinFactNeighborY="1030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A3DEAFB-F273-4418-9198-36B09019F5C9}" type="pres">
      <dgm:prSet presAssocID="{139641E5-CB97-4636-B1B2-B5C8A031CE26}" presName="rootConnector" presStyleLbl="node3" presStyleIdx="7" presStyleCnt="10"/>
      <dgm:spPr/>
      <dgm:t>
        <a:bodyPr/>
        <a:lstStyle/>
        <a:p>
          <a:endParaRPr lang="en-ZA"/>
        </a:p>
      </dgm:t>
    </dgm:pt>
    <dgm:pt modelId="{1F8FDA42-84BC-409F-9D78-8BA12006F3B0}" type="pres">
      <dgm:prSet presAssocID="{139641E5-CB97-4636-B1B2-B5C8A031CE26}" presName="hierChild4" presStyleCnt="0"/>
      <dgm:spPr/>
    </dgm:pt>
    <dgm:pt modelId="{9DBB2263-F244-4B71-910C-3B787F94A2B7}" type="pres">
      <dgm:prSet presAssocID="{139641E5-CB97-4636-B1B2-B5C8A031CE26}" presName="hierChild5" presStyleCnt="0"/>
      <dgm:spPr/>
    </dgm:pt>
    <dgm:pt modelId="{F6E525F4-E9E4-46E4-9FC8-F806DC0D0F3C}" type="pres">
      <dgm:prSet presAssocID="{AA26443E-AD11-43E5-B56E-6D5BE912ECD3}" presName="Name37" presStyleLbl="parChTrans1D3" presStyleIdx="8" presStyleCnt="10"/>
      <dgm:spPr/>
      <dgm:t>
        <a:bodyPr/>
        <a:lstStyle/>
        <a:p>
          <a:endParaRPr lang="en-ZA"/>
        </a:p>
      </dgm:t>
    </dgm:pt>
    <dgm:pt modelId="{DEE432CB-0027-42B6-8C27-CA0043992CEB}" type="pres">
      <dgm:prSet presAssocID="{D2E570D5-45BE-428E-9C55-A6E795029B42}" presName="hierRoot2" presStyleCnt="0">
        <dgm:presLayoutVars>
          <dgm:hierBranch val="init"/>
        </dgm:presLayoutVars>
      </dgm:prSet>
      <dgm:spPr/>
    </dgm:pt>
    <dgm:pt modelId="{6C98D4DC-D25E-4E88-9C7E-333988FFBF2E}" type="pres">
      <dgm:prSet presAssocID="{D2E570D5-45BE-428E-9C55-A6E795029B42}" presName="rootComposite" presStyleCnt="0"/>
      <dgm:spPr/>
    </dgm:pt>
    <dgm:pt modelId="{8C9EC7ED-CD6C-4112-AF3E-6FBA8DC9AFAF}" type="pres">
      <dgm:prSet presAssocID="{D2E570D5-45BE-428E-9C55-A6E795029B42}" presName="rootText" presStyleLbl="node3" presStyleIdx="8" presStyleCnt="10" custLinFactNeighborX="7123" custLinFactNeighborY="-119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FCE7EDC-A976-40AC-80DB-752CC8679D7A}" type="pres">
      <dgm:prSet presAssocID="{D2E570D5-45BE-428E-9C55-A6E795029B42}" presName="rootConnector" presStyleLbl="node3" presStyleIdx="8" presStyleCnt="10"/>
      <dgm:spPr/>
      <dgm:t>
        <a:bodyPr/>
        <a:lstStyle/>
        <a:p>
          <a:endParaRPr lang="en-ZA"/>
        </a:p>
      </dgm:t>
    </dgm:pt>
    <dgm:pt modelId="{16895B54-55CA-4BF5-A6C8-FEE01EA65721}" type="pres">
      <dgm:prSet presAssocID="{D2E570D5-45BE-428E-9C55-A6E795029B42}" presName="hierChild4" presStyleCnt="0"/>
      <dgm:spPr/>
    </dgm:pt>
    <dgm:pt modelId="{5AC05241-93CA-4343-9AEA-7835F2AAC958}" type="pres">
      <dgm:prSet presAssocID="{D2E570D5-45BE-428E-9C55-A6E795029B42}" presName="hierChild5" presStyleCnt="0"/>
      <dgm:spPr/>
    </dgm:pt>
    <dgm:pt modelId="{025DACDF-2BA6-4B14-BB1E-6DF63886E3DE}" type="pres">
      <dgm:prSet presAssocID="{1476B344-F8E4-4634-A830-8B480AC871E8}" presName="Name37" presStyleLbl="parChTrans1D3" presStyleIdx="9" presStyleCnt="10"/>
      <dgm:spPr/>
      <dgm:t>
        <a:bodyPr/>
        <a:lstStyle/>
        <a:p>
          <a:endParaRPr lang="en-ZA"/>
        </a:p>
      </dgm:t>
    </dgm:pt>
    <dgm:pt modelId="{D13B9865-C2E6-4C12-A4EB-E37F4B5516B5}" type="pres">
      <dgm:prSet presAssocID="{71F5234C-35AA-4D72-A494-3325357FA1B8}" presName="hierRoot2" presStyleCnt="0">
        <dgm:presLayoutVars>
          <dgm:hierBranch val="init"/>
        </dgm:presLayoutVars>
      </dgm:prSet>
      <dgm:spPr/>
    </dgm:pt>
    <dgm:pt modelId="{A2BC469C-C39A-4BE6-8CAC-8B853730E025}" type="pres">
      <dgm:prSet presAssocID="{71F5234C-35AA-4D72-A494-3325357FA1B8}" presName="rootComposite" presStyleCnt="0"/>
      <dgm:spPr/>
    </dgm:pt>
    <dgm:pt modelId="{34E1F5FA-306C-4617-8852-F5CB9213DA09}" type="pres">
      <dgm:prSet presAssocID="{71F5234C-35AA-4D72-A494-3325357FA1B8}" presName="rootText" presStyleLbl="node3" presStyleIdx="9" presStyleCnt="10" custLinFactNeighborX="9268" custLinFactNeighborY="-529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861F9B6-FEF7-4297-ABD8-A613B10FF4E3}" type="pres">
      <dgm:prSet presAssocID="{71F5234C-35AA-4D72-A494-3325357FA1B8}" presName="rootConnector" presStyleLbl="node3" presStyleIdx="9" presStyleCnt="10"/>
      <dgm:spPr/>
      <dgm:t>
        <a:bodyPr/>
        <a:lstStyle/>
        <a:p>
          <a:endParaRPr lang="en-ZA"/>
        </a:p>
      </dgm:t>
    </dgm:pt>
    <dgm:pt modelId="{994EEA0C-3FC1-44E3-A9DE-335F6C203059}" type="pres">
      <dgm:prSet presAssocID="{71F5234C-35AA-4D72-A494-3325357FA1B8}" presName="hierChild4" presStyleCnt="0"/>
      <dgm:spPr/>
    </dgm:pt>
    <dgm:pt modelId="{F4195CE9-2DDF-43F0-B0E1-0405A1258D03}" type="pres">
      <dgm:prSet presAssocID="{71F5234C-35AA-4D72-A494-3325357FA1B8}" presName="hierChild5" presStyleCnt="0"/>
      <dgm:spPr/>
    </dgm:pt>
    <dgm:pt modelId="{7FBC39C1-9C56-4F8C-9BCC-265E4DBC74CE}" type="pres">
      <dgm:prSet presAssocID="{DF6266F7-37E7-4AEF-A327-C8C52DFA5D60}" presName="hierChild5" presStyleCnt="0"/>
      <dgm:spPr/>
    </dgm:pt>
    <dgm:pt modelId="{D892B6BA-AE28-41EA-BB9C-9E23C2415639}" type="pres">
      <dgm:prSet presAssocID="{717EC884-C6D6-4754-9608-C6C03FF7E989}" presName="hierChild3" presStyleCnt="0"/>
      <dgm:spPr/>
    </dgm:pt>
  </dgm:ptLst>
  <dgm:cxnLst>
    <dgm:cxn modelId="{C675D334-E095-4938-8A13-003AD8A8FDE2}" type="presOf" srcId="{D144FC78-1C05-438D-858B-94668BC5604D}" destId="{4DEAB6E0-BF05-4DEA-BF64-12887EFF6855}" srcOrd="1" destOrd="0" presId="urn:microsoft.com/office/officeart/2005/8/layout/orgChart1"/>
    <dgm:cxn modelId="{4CEDE1A9-1EA5-4B8A-8748-FFE02D65209D}" type="presOf" srcId="{1476B344-F8E4-4634-A830-8B480AC871E8}" destId="{025DACDF-2BA6-4B14-BB1E-6DF63886E3DE}" srcOrd="0" destOrd="0" presId="urn:microsoft.com/office/officeart/2005/8/layout/orgChart1"/>
    <dgm:cxn modelId="{0FC1CA4D-EBDB-4E8D-B36A-B40A6EB502DA}" srcId="{2CCB8BF5-04CC-47B8-A8F9-A9399D51EE38}" destId="{1D24A088-BA14-4F2D-B83A-FE47A928D513}" srcOrd="3" destOrd="0" parTransId="{28904987-795B-4568-A8FB-454F2600ED71}" sibTransId="{3A3B556A-6C7A-4256-AFFF-CCB84655CD7F}"/>
    <dgm:cxn modelId="{9289270E-75ED-4087-BDC0-9BD579D01EB0}" type="presOf" srcId="{FE5D2396-38EE-4EF5-953D-06D5F0EA7DAA}" destId="{F4B8AF2A-E67E-4D5A-B399-E5FBAAF932D8}" srcOrd="1" destOrd="0" presId="urn:microsoft.com/office/officeart/2005/8/layout/orgChart1"/>
    <dgm:cxn modelId="{CF5E321F-984E-4F21-8DDD-6740ACC856B3}" srcId="{A00A88CA-2BA8-4EFE-9AC6-C81286D8E6E7}" destId="{D144FC78-1C05-438D-858B-94668BC5604D}" srcOrd="2" destOrd="0" parTransId="{8C52658A-160C-4B2C-8408-1A9A25CF437D}" sibTransId="{0B63BA19-383A-4D3D-81E6-BE83D2F4AFB2}"/>
    <dgm:cxn modelId="{0F985E98-8F8F-49BB-95FF-3C69A22D1348}" type="presOf" srcId="{2CCB8BF5-04CC-47B8-A8F9-A9399D51EE38}" destId="{97C073C6-4770-4A06-8289-53982BACC68A}" srcOrd="0" destOrd="0" presId="urn:microsoft.com/office/officeart/2005/8/layout/orgChart1"/>
    <dgm:cxn modelId="{8EB7106E-92FF-484A-8EDE-7855C6935F9F}" type="presOf" srcId="{10199BC3-951A-4C81-8442-A8A433FA2E6E}" destId="{801295D6-549F-4B9C-BC1F-A030D07F8639}" srcOrd="0" destOrd="0" presId="urn:microsoft.com/office/officeart/2005/8/layout/orgChart1"/>
    <dgm:cxn modelId="{9537DB6D-298F-462A-BF0E-3DEE089EBC42}" srcId="{717EC884-C6D6-4754-9608-C6C03FF7E989}" destId="{2CCB8BF5-04CC-47B8-A8F9-A9399D51EE38}" srcOrd="0" destOrd="0" parTransId="{2FCA9919-1657-4468-AA6D-371CA788551A}" sibTransId="{108E3E96-9AE2-4C60-BD05-EF66CB62467D}"/>
    <dgm:cxn modelId="{09F8C4A8-88A6-4062-BBB0-CDA39AB002E0}" type="presOf" srcId="{2FCA9919-1657-4468-AA6D-371CA788551A}" destId="{C4376E99-38B7-42B8-A69B-0A18C4AA56D3}" srcOrd="0" destOrd="0" presId="urn:microsoft.com/office/officeart/2005/8/layout/orgChart1"/>
    <dgm:cxn modelId="{BDF50457-077A-4382-BABA-16BBAD243986}" type="presOf" srcId="{B3BF1994-7919-48DC-A610-8BB3B399FEEC}" destId="{5DFC1F72-4D25-4E4A-B51B-83D8706CE67B}" srcOrd="0" destOrd="0" presId="urn:microsoft.com/office/officeart/2005/8/layout/orgChart1"/>
    <dgm:cxn modelId="{C9A4E5BD-A273-4F81-BE48-9D1B210AD2BD}" srcId="{2CCB8BF5-04CC-47B8-A8F9-A9399D51EE38}" destId="{A6237321-34BF-448C-9A6E-D2751471BA9E}" srcOrd="0" destOrd="0" parTransId="{10199BC3-951A-4C81-8442-A8A433FA2E6E}" sibTransId="{787FC3A1-93F2-48AA-BE5A-C610949C9019}"/>
    <dgm:cxn modelId="{9B8CEEA5-34E4-44AB-9211-84950CC35075}" srcId="{2CCB8BF5-04CC-47B8-A8F9-A9399D51EE38}" destId="{5C42449A-B4FE-4E0D-A706-ABFBE6CFCE24}" srcOrd="1" destOrd="0" parTransId="{BC1C8D3A-AE78-4BDA-A47A-089F4FD450BF}" sibTransId="{EE2430E3-0282-4B18-9883-D3828A758845}"/>
    <dgm:cxn modelId="{00136499-22ED-4CFD-9F03-607816851F4E}" type="presOf" srcId="{DB011215-3626-4BF7-A805-0CBCC452F392}" destId="{A4B80D25-EAB5-44C4-B745-70FDB15239FF}" srcOrd="0" destOrd="0" presId="urn:microsoft.com/office/officeart/2005/8/layout/orgChart1"/>
    <dgm:cxn modelId="{202DBBE0-C4B2-401B-B22C-B67C05840494}" type="presOf" srcId="{A00A88CA-2BA8-4EFE-9AC6-C81286D8E6E7}" destId="{5716B1A9-DD15-49F9-A5D6-933721142ADD}" srcOrd="0" destOrd="0" presId="urn:microsoft.com/office/officeart/2005/8/layout/orgChart1"/>
    <dgm:cxn modelId="{C10441A5-1119-4FEE-9587-BC05111AAEE8}" type="presOf" srcId="{5C42449A-B4FE-4E0D-A706-ABFBE6CFCE24}" destId="{A6973769-BE65-4F5A-B105-6178E6957BD8}" srcOrd="0" destOrd="0" presId="urn:microsoft.com/office/officeart/2005/8/layout/orgChart1"/>
    <dgm:cxn modelId="{CE2B96A2-C9AA-416E-B296-8C56FDC62FD3}" type="presOf" srcId="{139641E5-CB97-4636-B1B2-B5C8A031CE26}" destId="{FA3DEAFB-F273-4418-9198-36B09019F5C9}" srcOrd="1" destOrd="0" presId="urn:microsoft.com/office/officeart/2005/8/layout/orgChart1"/>
    <dgm:cxn modelId="{BB966A89-62C4-4086-BFFD-23EA669533E6}" type="presOf" srcId="{23462286-6147-4113-9231-0CEC004D4A7E}" destId="{1C9E86CE-D22F-4214-90A6-9DC4D88BBC54}" srcOrd="0" destOrd="0" presId="urn:microsoft.com/office/officeart/2005/8/layout/orgChart1"/>
    <dgm:cxn modelId="{77943827-F65A-48C9-8160-20AEA0B7C82D}" type="presOf" srcId="{A6237321-34BF-448C-9A6E-D2751471BA9E}" destId="{658B5B58-BADE-4CE4-B193-5F137A355D01}" srcOrd="1" destOrd="0" presId="urn:microsoft.com/office/officeart/2005/8/layout/orgChart1"/>
    <dgm:cxn modelId="{B6C00D10-231C-4AEA-8CAB-7D098DC8B3AD}" type="presOf" srcId="{627432B9-6B4B-4F5B-8824-2044797A8057}" destId="{D8E49DAA-8D46-4EF1-BD71-1886DCD7A93B}" srcOrd="0" destOrd="0" presId="urn:microsoft.com/office/officeart/2005/8/layout/orgChart1"/>
    <dgm:cxn modelId="{57C2AFB7-F9C9-43D5-97A7-7A8669FF8776}" type="presOf" srcId="{D144FC78-1C05-438D-858B-94668BC5604D}" destId="{E0BA0BDF-2D85-4B67-9F81-46C06705619A}" srcOrd="0" destOrd="0" presId="urn:microsoft.com/office/officeart/2005/8/layout/orgChart1"/>
    <dgm:cxn modelId="{5794C294-D6AA-4FE2-9340-959EBFED099E}" type="presOf" srcId="{1D24A088-BA14-4F2D-B83A-FE47A928D513}" destId="{6F43AF2D-A65D-4297-9EA3-356EF73DBEEC}" srcOrd="0" destOrd="0" presId="urn:microsoft.com/office/officeart/2005/8/layout/orgChart1"/>
    <dgm:cxn modelId="{6DAF6EC7-2454-4A5B-A215-5FAFEEB14AC0}" srcId="{717EC884-C6D6-4754-9608-C6C03FF7E989}" destId="{A00A88CA-2BA8-4EFE-9AC6-C81286D8E6E7}" srcOrd="1" destOrd="0" parTransId="{6DFDB8F7-30D5-4A1A-9899-A4FFCC422099}" sibTransId="{2EFECC02-E2BC-41B5-BCE9-0A5C8EC966AB}"/>
    <dgm:cxn modelId="{5D218553-D9F3-48BF-89CE-955FF87FC1A5}" type="presOf" srcId="{C251D2C3-A987-4749-9C82-70AA5E1F7413}" destId="{84A63AFE-D355-4CE7-A688-F805734B5553}" srcOrd="0" destOrd="0" presId="urn:microsoft.com/office/officeart/2005/8/layout/orgChart1"/>
    <dgm:cxn modelId="{F8498D32-0DF6-4FF1-AAD2-23602A4F8DBA}" srcId="{DF6266F7-37E7-4AEF-A327-C8C52DFA5D60}" destId="{71F5234C-35AA-4D72-A494-3325357FA1B8}" srcOrd="2" destOrd="0" parTransId="{1476B344-F8E4-4634-A830-8B480AC871E8}" sibTransId="{6FD39FC7-0D7E-4D28-B294-988009DD26C0}"/>
    <dgm:cxn modelId="{5784A0C3-82E9-4B33-A39E-4088C42D0B00}" type="presOf" srcId="{D2E570D5-45BE-428E-9C55-A6E795029B42}" destId="{4FCE7EDC-A976-40AC-80DB-752CC8679D7A}" srcOrd="1" destOrd="0" presId="urn:microsoft.com/office/officeart/2005/8/layout/orgChart1"/>
    <dgm:cxn modelId="{E8B2D6FE-2759-44A3-921C-002D9095C6DB}" type="presOf" srcId="{41BE76DC-95AA-4036-B29E-5578FE46694C}" destId="{71D46A0A-9CA4-4CF7-B401-2ACC334CACD5}" srcOrd="1" destOrd="0" presId="urn:microsoft.com/office/officeart/2005/8/layout/orgChart1"/>
    <dgm:cxn modelId="{A48F83A0-35E8-4039-BB87-6FC04B21C2A0}" type="presOf" srcId="{2213E2BE-555A-47AB-A4ED-3C6E7E83C908}" destId="{A200DA3A-A8D2-40DB-85DB-4E28AA5A845F}" srcOrd="0" destOrd="0" presId="urn:microsoft.com/office/officeart/2005/8/layout/orgChart1"/>
    <dgm:cxn modelId="{42169B00-7AE9-4A34-BBC5-489695716C30}" type="presOf" srcId="{717EC884-C6D6-4754-9608-C6C03FF7E989}" destId="{060D6B3E-9B92-4469-8E49-BBC77EA8A192}" srcOrd="0" destOrd="0" presId="urn:microsoft.com/office/officeart/2005/8/layout/orgChart1"/>
    <dgm:cxn modelId="{E4ECB39C-E5E2-48E7-AD14-047B6BA43081}" type="presOf" srcId="{41BE76DC-95AA-4036-B29E-5578FE46694C}" destId="{D41827F0-136C-4CE0-8A62-06F1E90A83A1}" srcOrd="0" destOrd="0" presId="urn:microsoft.com/office/officeart/2005/8/layout/orgChart1"/>
    <dgm:cxn modelId="{DE60E5C9-C9C8-44C3-A3D8-47408DDE30C9}" srcId="{627432B9-6B4B-4F5B-8824-2044797A8057}" destId="{717EC884-C6D6-4754-9608-C6C03FF7E989}" srcOrd="0" destOrd="0" parTransId="{3247C864-A538-49DC-BD35-293BAF7CE436}" sibTransId="{73481EB9-9940-42B9-97BB-3C941BBA1031}"/>
    <dgm:cxn modelId="{AB10E9AC-861E-4A0B-B727-C04A8E785828}" type="presOf" srcId="{28904987-795B-4568-A8FB-454F2600ED71}" destId="{375DCC61-94F8-4F42-AF67-FB4F7D706637}" srcOrd="0" destOrd="0" presId="urn:microsoft.com/office/officeart/2005/8/layout/orgChart1"/>
    <dgm:cxn modelId="{EA8C408E-4A08-4743-9724-1BD1DA168491}" type="presOf" srcId="{2CCB8BF5-04CC-47B8-A8F9-A9399D51EE38}" destId="{E4E15D6E-FD20-448A-9C6D-B5E3C0B948F4}" srcOrd="1" destOrd="0" presId="urn:microsoft.com/office/officeart/2005/8/layout/orgChart1"/>
    <dgm:cxn modelId="{43BE1707-5A7B-410A-9DDB-8D4A094D933D}" type="presOf" srcId="{DF6266F7-37E7-4AEF-A327-C8C52DFA5D60}" destId="{E3913E61-86B5-4E6F-B2D3-40734EFE6431}" srcOrd="0" destOrd="0" presId="urn:microsoft.com/office/officeart/2005/8/layout/orgChart1"/>
    <dgm:cxn modelId="{1D3F3F1B-5119-44C3-A230-BA07996871CD}" type="presOf" srcId="{AA26443E-AD11-43E5-B56E-6D5BE912ECD3}" destId="{F6E525F4-E9E4-46E4-9FC8-F806DC0D0F3C}" srcOrd="0" destOrd="0" presId="urn:microsoft.com/office/officeart/2005/8/layout/orgChart1"/>
    <dgm:cxn modelId="{303BFD90-98E2-42AE-B6C9-B2C4CF3ADC85}" type="presOf" srcId="{D2E570D5-45BE-428E-9C55-A6E795029B42}" destId="{8C9EC7ED-CD6C-4112-AF3E-6FBA8DC9AFAF}" srcOrd="0" destOrd="0" presId="urn:microsoft.com/office/officeart/2005/8/layout/orgChart1"/>
    <dgm:cxn modelId="{222A151E-661D-439E-B6B4-70BD4DAAFA3F}" srcId="{717EC884-C6D6-4754-9608-C6C03FF7E989}" destId="{DF6266F7-37E7-4AEF-A327-C8C52DFA5D60}" srcOrd="2" destOrd="0" parTransId="{E7E6CAC2-E234-4889-AF37-18A96E4E5633}" sibTransId="{BF8CCBA1-F9EF-49E9-BF06-FF9BCB860AC9}"/>
    <dgm:cxn modelId="{548C4CB3-C90E-4B24-97EF-3E6F3BCDFC9F}" srcId="{A00A88CA-2BA8-4EFE-9AC6-C81286D8E6E7}" destId="{FE5D2396-38EE-4EF5-953D-06D5F0EA7DAA}" srcOrd="0" destOrd="0" parTransId="{B3BF1994-7919-48DC-A610-8BB3B399FEEC}" sibTransId="{BBFE5000-3F6A-4E19-87E9-0919A08BB369}"/>
    <dgm:cxn modelId="{CD054755-F4C8-4F5E-8A8C-C1B6AF0E4789}" type="presOf" srcId="{6DFDB8F7-30D5-4A1A-9899-A4FFCC422099}" destId="{537FCAE6-FE62-4A44-A79C-A74A4177E104}" srcOrd="0" destOrd="0" presId="urn:microsoft.com/office/officeart/2005/8/layout/orgChart1"/>
    <dgm:cxn modelId="{A81360D6-8370-47D4-AB72-C58402FDB95B}" type="presOf" srcId="{FE5D2396-38EE-4EF5-953D-06D5F0EA7DAA}" destId="{536ED637-0ED8-408A-A88B-DCA1C604AB06}" srcOrd="0" destOrd="0" presId="urn:microsoft.com/office/officeart/2005/8/layout/orgChart1"/>
    <dgm:cxn modelId="{0CA616BB-0B3A-476B-AFA5-F411890D42D3}" type="presOf" srcId="{8C52658A-160C-4B2C-8408-1A9A25CF437D}" destId="{D87DB2D1-5AEF-40BB-BB9D-C874E32F548A}" srcOrd="0" destOrd="0" presId="urn:microsoft.com/office/officeart/2005/8/layout/orgChart1"/>
    <dgm:cxn modelId="{43A3EAA4-D296-42AA-8B4E-0F79388286CF}" type="presOf" srcId="{DB011215-3626-4BF7-A805-0CBCC452F392}" destId="{8B15D695-6ABC-4671-BE9F-14E07FE9AF05}" srcOrd="1" destOrd="0" presId="urn:microsoft.com/office/officeart/2005/8/layout/orgChart1"/>
    <dgm:cxn modelId="{214A9F8F-1A90-4BEF-9FCB-B4715D21C741}" type="presOf" srcId="{DF6266F7-37E7-4AEF-A327-C8C52DFA5D60}" destId="{EC491891-1181-4D1A-9788-1CE49F0AC5AB}" srcOrd="1" destOrd="0" presId="urn:microsoft.com/office/officeart/2005/8/layout/orgChart1"/>
    <dgm:cxn modelId="{7A1A0A77-2C0D-436C-94DB-A096281CE01E}" srcId="{2CCB8BF5-04CC-47B8-A8F9-A9399D51EE38}" destId="{DB011215-3626-4BF7-A805-0CBCC452F392}" srcOrd="2" destOrd="0" parTransId="{2213E2BE-555A-47AB-A4ED-3C6E7E83C908}" sibTransId="{30512233-2EE0-4FFB-B3CD-C8F340E0F065}"/>
    <dgm:cxn modelId="{164AA727-A1D6-4B5C-AD75-5E0816D24F85}" type="presOf" srcId="{E7E6CAC2-E234-4889-AF37-18A96E4E5633}" destId="{60FE6C96-90BF-4393-8779-8B08A13A9D58}" srcOrd="0" destOrd="0" presId="urn:microsoft.com/office/officeart/2005/8/layout/orgChart1"/>
    <dgm:cxn modelId="{002C2624-BE92-4034-B046-A467073DAC61}" type="presOf" srcId="{BC1C8D3A-AE78-4BDA-A47A-089F4FD450BF}" destId="{57709A9A-C7ED-4B72-A323-FA86E116DDB1}" srcOrd="0" destOrd="0" presId="urn:microsoft.com/office/officeart/2005/8/layout/orgChart1"/>
    <dgm:cxn modelId="{84088F49-577D-4815-B673-7621136DA018}" type="presOf" srcId="{71F5234C-35AA-4D72-A494-3325357FA1B8}" destId="{E861F9B6-FEF7-4297-ABD8-A613B10FF4E3}" srcOrd="1" destOrd="0" presId="urn:microsoft.com/office/officeart/2005/8/layout/orgChart1"/>
    <dgm:cxn modelId="{00AD1693-4D17-42E6-A919-93EC003B1CB1}" srcId="{DF6266F7-37E7-4AEF-A327-C8C52DFA5D60}" destId="{139641E5-CB97-4636-B1B2-B5C8A031CE26}" srcOrd="0" destOrd="0" parTransId="{C251D2C3-A987-4749-9C82-70AA5E1F7413}" sibTransId="{A88BA6D5-F8BC-4A08-8EB6-A336F1227D95}"/>
    <dgm:cxn modelId="{E068D6F0-3632-40AA-BA8A-6988D1B9D0C5}" type="presOf" srcId="{A6237321-34BF-448C-9A6E-D2751471BA9E}" destId="{AE7F0F1C-42F7-4E25-8981-4BB6474980DB}" srcOrd="0" destOrd="0" presId="urn:microsoft.com/office/officeart/2005/8/layout/orgChart1"/>
    <dgm:cxn modelId="{C61B7024-8A17-479B-BA72-F908B2B750E3}" type="presOf" srcId="{717EC884-C6D6-4754-9608-C6C03FF7E989}" destId="{53643981-686A-40F8-9DFA-5E13E86FC428}" srcOrd="1" destOrd="0" presId="urn:microsoft.com/office/officeart/2005/8/layout/orgChart1"/>
    <dgm:cxn modelId="{7252256E-6DC1-492F-807A-5EDDDA451AC3}" type="presOf" srcId="{139641E5-CB97-4636-B1B2-B5C8A031CE26}" destId="{E32BE469-CE0D-4D15-88DD-467F533FE3A3}" srcOrd="0" destOrd="0" presId="urn:microsoft.com/office/officeart/2005/8/layout/orgChart1"/>
    <dgm:cxn modelId="{287A782A-C9C9-4A36-A992-4C9A01BDEC3D}" type="presOf" srcId="{A00A88CA-2BA8-4EFE-9AC6-C81286D8E6E7}" destId="{6312B695-CDC7-4D23-A24D-7EDE62C8EE7A}" srcOrd="1" destOrd="0" presId="urn:microsoft.com/office/officeart/2005/8/layout/orgChart1"/>
    <dgm:cxn modelId="{302BC1D9-8258-4896-93F4-724FA3000924}" type="presOf" srcId="{1D24A088-BA14-4F2D-B83A-FE47A928D513}" destId="{6BF11489-FC6F-4BF4-90DE-971B2ACCF852}" srcOrd="1" destOrd="0" presId="urn:microsoft.com/office/officeart/2005/8/layout/orgChart1"/>
    <dgm:cxn modelId="{BB0DC83A-A384-483A-9505-DE17B77FC9A7}" type="presOf" srcId="{5C42449A-B4FE-4E0D-A706-ABFBE6CFCE24}" destId="{2A58E584-EADF-4FCE-B25C-70907F73C1A2}" srcOrd="1" destOrd="0" presId="urn:microsoft.com/office/officeart/2005/8/layout/orgChart1"/>
    <dgm:cxn modelId="{1991FF40-E97F-4EE5-BCCB-CF0B0422E6CB}" srcId="{DF6266F7-37E7-4AEF-A327-C8C52DFA5D60}" destId="{D2E570D5-45BE-428E-9C55-A6E795029B42}" srcOrd="1" destOrd="0" parTransId="{AA26443E-AD11-43E5-B56E-6D5BE912ECD3}" sibTransId="{C54DE660-E0E6-4C92-AADD-AF623784C134}"/>
    <dgm:cxn modelId="{BBC6F7DA-38B2-4429-BC10-A097DF5FDC04}" type="presOf" srcId="{71F5234C-35AA-4D72-A494-3325357FA1B8}" destId="{34E1F5FA-306C-4617-8852-F5CB9213DA09}" srcOrd="0" destOrd="0" presId="urn:microsoft.com/office/officeart/2005/8/layout/orgChart1"/>
    <dgm:cxn modelId="{DB19AA49-2C60-4312-8F32-B588E46A30F9}" srcId="{A00A88CA-2BA8-4EFE-9AC6-C81286D8E6E7}" destId="{41BE76DC-95AA-4036-B29E-5578FE46694C}" srcOrd="1" destOrd="0" parTransId="{23462286-6147-4113-9231-0CEC004D4A7E}" sibTransId="{6ABA4EC6-57DA-41DB-AF2A-648A071ABC3F}"/>
    <dgm:cxn modelId="{CCD0F4DF-F78D-42FD-A61D-FA363421D537}" type="presParOf" srcId="{D8E49DAA-8D46-4EF1-BD71-1886DCD7A93B}" destId="{0D787EC8-D69C-4C82-981B-0D9F5085ABFF}" srcOrd="0" destOrd="0" presId="urn:microsoft.com/office/officeart/2005/8/layout/orgChart1"/>
    <dgm:cxn modelId="{E82C5F78-EFCE-4847-A0C5-F1945DCBF912}" type="presParOf" srcId="{0D787EC8-D69C-4C82-981B-0D9F5085ABFF}" destId="{FC4253CB-BDCD-4096-84E5-4CA8A563D885}" srcOrd="0" destOrd="0" presId="urn:microsoft.com/office/officeart/2005/8/layout/orgChart1"/>
    <dgm:cxn modelId="{281EB41A-E6D6-43BF-828D-E447E45FD638}" type="presParOf" srcId="{FC4253CB-BDCD-4096-84E5-4CA8A563D885}" destId="{060D6B3E-9B92-4469-8E49-BBC77EA8A192}" srcOrd="0" destOrd="0" presId="urn:microsoft.com/office/officeart/2005/8/layout/orgChart1"/>
    <dgm:cxn modelId="{872AA40A-343D-4C9A-8595-31D3AB0B5488}" type="presParOf" srcId="{FC4253CB-BDCD-4096-84E5-4CA8A563D885}" destId="{53643981-686A-40F8-9DFA-5E13E86FC428}" srcOrd="1" destOrd="0" presId="urn:microsoft.com/office/officeart/2005/8/layout/orgChart1"/>
    <dgm:cxn modelId="{1AB88A75-EFCB-4C17-B023-4E6C257115CF}" type="presParOf" srcId="{0D787EC8-D69C-4C82-981B-0D9F5085ABFF}" destId="{FA662B82-ACF5-4A8E-8971-BDCEEF950D9B}" srcOrd="1" destOrd="0" presId="urn:microsoft.com/office/officeart/2005/8/layout/orgChart1"/>
    <dgm:cxn modelId="{35ECD7BC-1184-4703-93E8-7862D40C16AB}" type="presParOf" srcId="{FA662B82-ACF5-4A8E-8971-BDCEEF950D9B}" destId="{C4376E99-38B7-42B8-A69B-0A18C4AA56D3}" srcOrd="0" destOrd="0" presId="urn:microsoft.com/office/officeart/2005/8/layout/orgChart1"/>
    <dgm:cxn modelId="{F9936DEA-BEC7-45A9-BB9F-7C663D677F43}" type="presParOf" srcId="{FA662B82-ACF5-4A8E-8971-BDCEEF950D9B}" destId="{84801877-2061-4D9B-B907-1F599FF2B843}" srcOrd="1" destOrd="0" presId="urn:microsoft.com/office/officeart/2005/8/layout/orgChart1"/>
    <dgm:cxn modelId="{93D37F38-A861-4AD6-8D0D-6B0AD19BD82F}" type="presParOf" srcId="{84801877-2061-4D9B-B907-1F599FF2B843}" destId="{D5C4BAFE-9678-4026-87B3-92142FC9CAD9}" srcOrd="0" destOrd="0" presId="urn:microsoft.com/office/officeart/2005/8/layout/orgChart1"/>
    <dgm:cxn modelId="{8B5E5627-7F84-4787-B76B-F718474C9D8D}" type="presParOf" srcId="{D5C4BAFE-9678-4026-87B3-92142FC9CAD9}" destId="{97C073C6-4770-4A06-8289-53982BACC68A}" srcOrd="0" destOrd="0" presId="urn:microsoft.com/office/officeart/2005/8/layout/orgChart1"/>
    <dgm:cxn modelId="{1A20AC3D-3536-42B0-B16B-BCA14FE8FF91}" type="presParOf" srcId="{D5C4BAFE-9678-4026-87B3-92142FC9CAD9}" destId="{E4E15D6E-FD20-448A-9C6D-B5E3C0B948F4}" srcOrd="1" destOrd="0" presId="urn:microsoft.com/office/officeart/2005/8/layout/orgChart1"/>
    <dgm:cxn modelId="{3E7380EA-A547-4A1B-B76A-97B89A45D48C}" type="presParOf" srcId="{84801877-2061-4D9B-B907-1F599FF2B843}" destId="{AE58F4CD-2B8D-4E55-8610-A0A44541631C}" srcOrd="1" destOrd="0" presId="urn:microsoft.com/office/officeart/2005/8/layout/orgChart1"/>
    <dgm:cxn modelId="{563696BD-13E9-45D6-B86D-B80E28B5E34E}" type="presParOf" srcId="{AE58F4CD-2B8D-4E55-8610-A0A44541631C}" destId="{801295D6-549F-4B9C-BC1F-A030D07F8639}" srcOrd="0" destOrd="0" presId="urn:microsoft.com/office/officeart/2005/8/layout/orgChart1"/>
    <dgm:cxn modelId="{329E2C64-9602-474C-B842-A26482D1EB1F}" type="presParOf" srcId="{AE58F4CD-2B8D-4E55-8610-A0A44541631C}" destId="{E31FB00C-D473-47F7-A8E5-0DC11A32EF28}" srcOrd="1" destOrd="0" presId="urn:microsoft.com/office/officeart/2005/8/layout/orgChart1"/>
    <dgm:cxn modelId="{00833B3B-2281-40CF-BD50-C024E1FE1038}" type="presParOf" srcId="{E31FB00C-D473-47F7-A8E5-0DC11A32EF28}" destId="{2CA20BEC-08C2-4913-90CD-B962CFC21970}" srcOrd="0" destOrd="0" presId="urn:microsoft.com/office/officeart/2005/8/layout/orgChart1"/>
    <dgm:cxn modelId="{B67DE653-A11D-4731-BD29-21CC9D813CC4}" type="presParOf" srcId="{2CA20BEC-08C2-4913-90CD-B962CFC21970}" destId="{AE7F0F1C-42F7-4E25-8981-4BB6474980DB}" srcOrd="0" destOrd="0" presId="urn:microsoft.com/office/officeart/2005/8/layout/orgChart1"/>
    <dgm:cxn modelId="{C96C56D2-FDCF-422A-934C-63E74B2F0312}" type="presParOf" srcId="{2CA20BEC-08C2-4913-90CD-B962CFC21970}" destId="{658B5B58-BADE-4CE4-B193-5F137A355D01}" srcOrd="1" destOrd="0" presId="urn:microsoft.com/office/officeart/2005/8/layout/orgChart1"/>
    <dgm:cxn modelId="{10AF6553-707C-4583-8203-ACBE470AB031}" type="presParOf" srcId="{E31FB00C-D473-47F7-A8E5-0DC11A32EF28}" destId="{81369618-C39E-45EA-B4B8-77A68E33221C}" srcOrd="1" destOrd="0" presId="urn:microsoft.com/office/officeart/2005/8/layout/orgChart1"/>
    <dgm:cxn modelId="{D73E7C45-7D95-4580-B4A2-C2E0E88F4700}" type="presParOf" srcId="{E31FB00C-D473-47F7-A8E5-0DC11A32EF28}" destId="{A3D4A2DC-E54B-4197-B0AF-4B4CA9DA2DB5}" srcOrd="2" destOrd="0" presId="urn:microsoft.com/office/officeart/2005/8/layout/orgChart1"/>
    <dgm:cxn modelId="{19E64981-A102-433B-961A-DFF73EFEFD21}" type="presParOf" srcId="{AE58F4CD-2B8D-4E55-8610-A0A44541631C}" destId="{57709A9A-C7ED-4B72-A323-FA86E116DDB1}" srcOrd="2" destOrd="0" presId="urn:microsoft.com/office/officeart/2005/8/layout/orgChart1"/>
    <dgm:cxn modelId="{DB37B062-8C6C-4776-A21D-B8F61C652B18}" type="presParOf" srcId="{AE58F4CD-2B8D-4E55-8610-A0A44541631C}" destId="{01F9F3A2-C040-4760-A51D-FAEC835A1F78}" srcOrd="3" destOrd="0" presId="urn:microsoft.com/office/officeart/2005/8/layout/orgChart1"/>
    <dgm:cxn modelId="{EF44571D-9F03-4755-9D57-6E8339E1890F}" type="presParOf" srcId="{01F9F3A2-C040-4760-A51D-FAEC835A1F78}" destId="{1BC8377C-0C9A-4D8A-BA94-E662EE690FE8}" srcOrd="0" destOrd="0" presId="urn:microsoft.com/office/officeart/2005/8/layout/orgChart1"/>
    <dgm:cxn modelId="{62647EA4-85D1-43F5-87DF-40B6E542DBF2}" type="presParOf" srcId="{1BC8377C-0C9A-4D8A-BA94-E662EE690FE8}" destId="{A6973769-BE65-4F5A-B105-6178E6957BD8}" srcOrd="0" destOrd="0" presId="urn:microsoft.com/office/officeart/2005/8/layout/orgChart1"/>
    <dgm:cxn modelId="{3F4975D4-0AC3-4C32-90A0-0452B6E7C44F}" type="presParOf" srcId="{1BC8377C-0C9A-4D8A-BA94-E662EE690FE8}" destId="{2A58E584-EADF-4FCE-B25C-70907F73C1A2}" srcOrd="1" destOrd="0" presId="urn:microsoft.com/office/officeart/2005/8/layout/orgChart1"/>
    <dgm:cxn modelId="{7FDE8F96-BA14-42B6-90C2-31E0BFC8301C}" type="presParOf" srcId="{01F9F3A2-C040-4760-A51D-FAEC835A1F78}" destId="{9113F1A2-B50E-4F51-B5BE-52F5DCD5C858}" srcOrd="1" destOrd="0" presId="urn:microsoft.com/office/officeart/2005/8/layout/orgChart1"/>
    <dgm:cxn modelId="{5A5BEDD2-DF37-4C27-8350-6C392D3462DF}" type="presParOf" srcId="{01F9F3A2-C040-4760-A51D-FAEC835A1F78}" destId="{E4B30617-2989-4BF0-9A38-059D221AEA65}" srcOrd="2" destOrd="0" presId="urn:microsoft.com/office/officeart/2005/8/layout/orgChart1"/>
    <dgm:cxn modelId="{8EC13148-6CB2-404F-B0AC-EB10662D1477}" type="presParOf" srcId="{AE58F4CD-2B8D-4E55-8610-A0A44541631C}" destId="{A200DA3A-A8D2-40DB-85DB-4E28AA5A845F}" srcOrd="4" destOrd="0" presId="urn:microsoft.com/office/officeart/2005/8/layout/orgChart1"/>
    <dgm:cxn modelId="{2356EBD7-871C-4078-A7F5-06D2D6BC5F83}" type="presParOf" srcId="{AE58F4CD-2B8D-4E55-8610-A0A44541631C}" destId="{A470C07C-4AF4-47E4-92E1-9E535464D616}" srcOrd="5" destOrd="0" presId="urn:microsoft.com/office/officeart/2005/8/layout/orgChart1"/>
    <dgm:cxn modelId="{2CDB1DCC-4EB4-43AC-8913-AB7346094875}" type="presParOf" srcId="{A470C07C-4AF4-47E4-92E1-9E535464D616}" destId="{3A87BE3D-534F-4D01-B30E-6B20BD865E82}" srcOrd="0" destOrd="0" presId="urn:microsoft.com/office/officeart/2005/8/layout/orgChart1"/>
    <dgm:cxn modelId="{545DB704-E8E1-44DA-97A6-74771A34E8D3}" type="presParOf" srcId="{3A87BE3D-534F-4D01-B30E-6B20BD865E82}" destId="{A4B80D25-EAB5-44C4-B745-70FDB15239FF}" srcOrd="0" destOrd="0" presId="urn:microsoft.com/office/officeart/2005/8/layout/orgChart1"/>
    <dgm:cxn modelId="{88946CB5-4675-49FD-8B16-01E4842EACC7}" type="presParOf" srcId="{3A87BE3D-534F-4D01-B30E-6B20BD865E82}" destId="{8B15D695-6ABC-4671-BE9F-14E07FE9AF05}" srcOrd="1" destOrd="0" presId="urn:microsoft.com/office/officeart/2005/8/layout/orgChart1"/>
    <dgm:cxn modelId="{7D666701-7623-4D25-8B04-EBD47C169297}" type="presParOf" srcId="{A470C07C-4AF4-47E4-92E1-9E535464D616}" destId="{C10759F9-FBD5-4B2D-97E4-5D4B6EBF1DAD}" srcOrd="1" destOrd="0" presId="urn:microsoft.com/office/officeart/2005/8/layout/orgChart1"/>
    <dgm:cxn modelId="{337F1846-D862-445A-875F-28FCDE2AA7F7}" type="presParOf" srcId="{A470C07C-4AF4-47E4-92E1-9E535464D616}" destId="{6D93BD32-F4A0-4307-A14B-2E807E48CCAC}" srcOrd="2" destOrd="0" presId="urn:microsoft.com/office/officeart/2005/8/layout/orgChart1"/>
    <dgm:cxn modelId="{3989D4A0-7C09-46DB-B180-84A678E376D9}" type="presParOf" srcId="{AE58F4CD-2B8D-4E55-8610-A0A44541631C}" destId="{375DCC61-94F8-4F42-AF67-FB4F7D706637}" srcOrd="6" destOrd="0" presId="urn:microsoft.com/office/officeart/2005/8/layout/orgChart1"/>
    <dgm:cxn modelId="{5FEBEE7B-140D-4BB1-9B38-647A44474A6B}" type="presParOf" srcId="{AE58F4CD-2B8D-4E55-8610-A0A44541631C}" destId="{4A13D0A4-8750-45B8-84D2-C03621512052}" srcOrd="7" destOrd="0" presId="urn:microsoft.com/office/officeart/2005/8/layout/orgChart1"/>
    <dgm:cxn modelId="{46281B48-1A30-4CB4-A95A-080338A4DEA8}" type="presParOf" srcId="{4A13D0A4-8750-45B8-84D2-C03621512052}" destId="{A2B7504B-50EF-4595-9877-1C672FDA7D93}" srcOrd="0" destOrd="0" presId="urn:microsoft.com/office/officeart/2005/8/layout/orgChart1"/>
    <dgm:cxn modelId="{5EF66835-1EA1-4AA8-A079-230607776377}" type="presParOf" srcId="{A2B7504B-50EF-4595-9877-1C672FDA7D93}" destId="{6F43AF2D-A65D-4297-9EA3-356EF73DBEEC}" srcOrd="0" destOrd="0" presId="urn:microsoft.com/office/officeart/2005/8/layout/orgChart1"/>
    <dgm:cxn modelId="{EE3879E2-CC8C-49D5-B590-A1ADAE002BF5}" type="presParOf" srcId="{A2B7504B-50EF-4595-9877-1C672FDA7D93}" destId="{6BF11489-FC6F-4BF4-90DE-971B2ACCF852}" srcOrd="1" destOrd="0" presId="urn:microsoft.com/office/officeart/2005/8/layout/orgChart1"/>
    <dgm:cxn modelId="{D2FDF9A4-F55D-4128-82D4-F60199DE88FA}" type="presParOf" srcId="{4A13D0A4-8750-45B8-84D2-C03621512052}" destId="{16E00AFC-9BB9-46A8-983C-5EEBE7762986}" srcOrd="1" destOrd="0" presId="urn:microsoft.com/office/officeart/2005/8/layout/orgChart1"/>
    <dgm:cxn modelId="{3CFD28BD-A58A-460A-9DB6-8024549EAB02}" type="presParOf" srcId="{4A13D0A4-8750-45B8-84D2-C03621512052}" destId="{CF36D572-29AD-4A0F-8784-EF5B70095418}" srcOrd="2" destOrd="0" presId="urn:microsoft.com/office/officeart/2005/8/layout/orgChart1"/>
    <dgm:cxn modelId="{CED43CAD-7020-444A-8DD4-FBF3F5C23FDA}" type="presParOf" srcId="{84801877-2061-4D9B-B907-1F599FF2B843}" destId="{8A030CD1-5C95-4B1D-B521-14B2758B99D1}" srcOrd="2" destOrd="0" presId="urn:microsoft.com/office/officeart/2005/8/layout/orgChart1"/>
    <dgm:cxn modelId="{56B2D8E2-AB7D-4BA8-B55E-13D525BD8F16}" type="presParOf" srcId="{FA662B82-ACF5-4A8E-8971-BDCEEF950D9B}" destId="{537FCAE6-FE62-4A44-A79C-A74A4177E104}" srcOrd="2" destOrd="0" presId="urn:microsoft.com/office/officeart/2005/8/layout/orgChart1"/>
    <dgm:cxn modelId="{D26DC0E1-4215-416E-BB46-2B501CAACB7E}" type="presParOf" srcId="{FA662B82-ACF5-4A8E-8971-BDCEEF950D9B}" destId="{08DE8564-208A-44F6-AE56-A9EE736BFEC9}" srcOrd="3" destOrd="0" presId="urn:microsoft.com/office/officeart/2005/8/layout/orgChart1"/>
    <dgm:cxn modelId="{0DFC2039-C6B0-4D52-B510-EF44ACD9F95B}" type="presParOf" srcId="{08DE8564-208A-44F6-AE56-A9EE736BFEC9}" destId="{13EAE204-4E42-4954-9EFC-42825BC8EFD0}" srcOrd="0" destOrd="0" presId="urn:microsoft.com/office/officeart/2005/8/layout/orgChart1"/>
    <dgm:cxn modelId="{2030062E-28CF-44E1-8FAB-F87F738B674F}" type="presParOf" srcId="{13EAE204-4E42-4954-9EFC-42825BC8EFD0}" destId="{5716B1A9-DD15-49F9-A5D6-933721142ADD}" srcOrd="0" destOrd="0" presId="urn:microsoft.com/office/officeart/2005/8/layout/orgChart1"/>
    <dgm:cxn modelId="{4536807F-638A-4B9E-A818-9923E6D9F888}" type="presParOf" srcId="{13EAE204-4E42-4954-9EFC-42825BC8EFD0}" destId="{6312B695-CDC7-4D23-A24D-7EDE62C8EE7A}" srcOrd="1" destOrd="0" presId="urn:microsoft.com/office/officeart/2005/8/layout/orgChart1"/>
    <dgm:cxn modelId="{E587ECFA-B160-4159-BB18-D40A53C5BDB2}" type="presParOf" srcId="{08DE8564-208A-44F6-AE56-A9EE736BFEC9}" destId="{4A143A93-FA72-417D-8C80-82E3A2797410}" srcOrd="1" destOrd="0" presId="urn:microsoft.com/office/officeart/2005/8/layout/orgChart1"/>
    <dgm:cxn modelId="{74E54C7D-374C-4BED-821E-5A3F71A58E88}" type="presParOf" srcId="{4A143A93-FA72-417D-8C80-82E3A2797410}" destId="{5DFC1F72-4D25-4E4A-B51B-83D8706CE67B}" srcOrd="0" destOrd="0" presId="urn:microsoft.com/office/officeart/2005/8/layout/orgChart1"/>
    <dgm:cxn modelId="{8B417A1A-9EA2-4460-9F9D-EFB4A3462B07}" type="presParOf" srcId="{4A143A93-FA72-417D-8C80-82E3A2797410}" destId="{5635C4BC-6B6B-4221-8E1C-1E5225961276}" srcOrd="1" destOrd="0" presId="urn:microsoft.com/office/officeart/2005/8/layout/orgChart1"/>
    <dgm:cxn modelId="{71A709AC-965C-4E7D-90F2-A358A603679C}" type="presParOf" srcId="{5635C4BC-6B6B-4221-8E1C-1E5225961276}" destId="{C2BD9DDE-124F-4948-A2E5-27DD676B213E}" srcOrd="0" destOrd="0" presId="urn:microsoft.com/office/officeart/2005/8/layout/orgChart1"/>
    <dgm:cxn modelId="{06C5AC45-0AC0-45EC-8422-CCA0D4B89E2C}" type="presParOf" srcId="{C2BD9DDE-124F-4948-A2E5-27DD676B213E}" destId="{536ED637-0ED8-408A-A88B-DCA1C604AB06}" srcOrd="0" destOrd="0" presId="urn:microsoft.com/office/officeart/2005/8/layout/orgChart1"/>
    <dgm:cxn modelId="{639D8CB4-A83A-4364-ACAA-8D67D22AE32D}" type="presParOf" srcId="{C2BD9DDE-124F-4948-A2E5-27DD676B213E}" destId="{F4B8AF2A-E67E-4D5A-B399-E5FBAAF932D8}" srcOrd="1" destOrd="0" presId="urn:microsoft.com/office/officeart/2005/8/layout/orgChart1"/>
    <dgm:cxn modelId="{D8F7EF2A-04D2-4622-98AE-C95F68CB49F8}" type="presParOf" srcId="{5635C4BC-6B6B-4221-8E1C-1E5225961276}" destId="{1FAA640E-69F6-49FB-8E8E-C0A1EB89B03E}" srcOrd="1" destOrd="0" presId="urn:microsoft.com/office/officeart/2005/8/layout/orgChart1"/>
    <dgm:cxn modelId="{BC2E70BD-2993-4D65-B8BE-EBBE6A6EC1F7}" type="presParOf" srcId="{5635C4BC-6B6B-4221-8E1C-1E5225961276}" destId="{57DE7730-CAA9-4517-9FAD-5F3FD90A16F6}" srcOrd="2" destOrd="0" presId="urn:microsoft.com/office/officeart/2005/8/layout/orgChart1"/>
    <dgm:cxn modelId="{FD7D33AC-9CD3-482B-A22B-22A1597B5E48}" type="presParOf" srcId="{4A143A93-FA72-417D-8C80-82E3A2797410}" destId="{1C9E86CE-D22F-4214-90A6-9DC4D88BBC54}" srcOrd="2" destOrd="0" presId="urn:microsoft.com/office/officeart/2005/8/layout/orgChart1"/>
    <dgm:cxn modelId="{54452B57-FB33-4326-AB48-1DF0D133EF51}" type="presParOf" srcId="{4A143A93-FA72-417D-8C80-82E3A2797410}" destId="{899DF940-061D-4ED3-B9A0-15151FADF6A0}" srcOrd="3" destOrd="0" presId="urn:microsoft.com/office/officeart/2005/8/layout/orgChart1"/>
    <dgm:cxn modelId="{8302F9D9-268B-4A58-8C78-CCB01D2735A4}" type="presParOf" srcId="{899DF940-061D-4ED3-B9A0-15151FADF6A0}" destId="{227F474A-0C75-4CB1-B34D-0B3CD46F003A}" srcOrd="0" destOrd="0" presId="urn:microsoft.com/office/officeart/2005/8/layout/orgChart1"/>
    <dgm:cxn modelId="{3DCE8502-212D-4513-A2C9-2B4C85F5CB9A}" type="presParOf" srcId="{227F474A-0C75-4CB1-B34D-0B3CD46F003A}" destId="{D41827F0-136C-4CE0-8A62-06F1E90A83A1}" srcOrd="0" destOrd="0" presId="urn:microsoft.com/office/officeart/2005/8/layout/orgChart1"/>
    <dgm:cxn modelId="{BCBEE064-BBFE-4560-A010-ADDC94C94FB5}" type="presParOf" srcId="{227F474A-0C75-4CB1-B34D-0B3CD46F003A}" destId="{71D46A0A-9CA4-4CF7-B401-2ACC334CACD5}" srcOrd="1" destOrd="0" presId="urn:microsoft.com/office/officeart/2005/8/layout/orgChart1"/>
    <dgm:cxn modelId="{E74E6DD8-53CB-4B58-A223-A218416A526A}" type="presParOf" srcId="{899DF940-061D-4ED3-B9A0-15151FADF6A0}" destId="{4FE027A9-35EF-4754-95A8-0A676F366629}" srcOrd="1" destOrd="0" presId="urn:microsoft.com/office/officeart/2005/8/layout/orgChart1"/>
    <dgm:cxn modelId="{1CB8D28E-71AA-45FE-9E0C-BCEE37C27A20}" type="presParOf" srcId="{899DF940-061D-4ED3-B9A0-15151FADF6A0}" destId="{8D8BEF97-C644-4459-B37A-1CF6E80C08AE}" srcOrd="2" destOrd="0" presId="urn:microsoft.com/office/officeart/2005/8/layout/orgChart1"/>
    <dgm:cxn modelId="{5F57537B-0090-4326-B663-F87BC0C49B56}" type="presParOf" srcId="{4A143A93-FA72-417D-8C80-82E3A2797410}" destId="{D87DB2D1-5AEF-40BB-BB9D-C874E32F548A}" srcOrd="4" destOrd="0" presId="urn:microsoft.com/office/officeart/2005/8/layout/orgChart1"/>
    <dgm:cxn modelId="{B3E6FA72-10BA-437B-B3CF-E5962C53F45B}" type="presParOf" srcId="{4A143A93-FA72-417D-8C80-82E3A2797410}" destId="{7CC774E7-9D7A-49A7-AD5B-E4956BE938B2}" srcOrd="5" destOrd="0" presId="urn:microsoft.com/office/officeart/2005/8/layout/orgChart1"/>
    <dgm:cxn modelId="{0F359BFF-9BB9-454C-A03B-27A622A12B8E}" type="presParOf" srcId="{7CC774E7-9D7A-49A7-AD5B-E4956BE938B2}" destId="{183A553B-0D66-49C4-8FBA-23385EEC3303}" srcOrd="0" destOrd="0" presId="urn:microsoft.com/office/officeart/2005/8/layout/orgChart1"/>
    <dgm:cxn modelId="{E6107785-494E-4FC6-93A6-62657CAC9252}" type="presParOf" srcId="{183A553B-0D66-49C4-8FBA-23385EEC3303}" destId="{E0BA0BDF-2D85-4B67-9F81-46C06705619A}" srcOrd="0" destOrd="0" presId="urn:microsoft.com/office/officeart/2005/8/layout/orgChart1"/>
    <dgm:cxn modelId="{63DC1FE7-5AFE-4050-B30E-742A4997A0FC}" type="presParOf" srcId="{183A553B-0D66-49C4-8FBA-23385EEC3303}" destId="{4DEAB6E0-BF05-4DEA-BF64-12887EFF6855}" srcOrd="1" destOrd="0" presId="urn:microsoft.com/office/officeart/2005/8/layout/orgChart1"/>
    <dgm:cxn modelId="{3CA852F2-9CE7-4168-83AB-0E8321BE21A6}" type="presParOf" srcId="{7CC774E7-9D7A-49A7-AD5B-E4956BE938B2}" destId="{F6D3543A-5C4F-4192-8809-C0EA4D730CCD}" srcOrd="1" destOrd="0" presId="urn:microsoft.com/office/officeart/2005/8/layout/orgChart1"/>
    <dgm:cxn modelId="{5F0BBD69-2CF1-4E67-B0E2-6414F78E1F6B}" type="presParOf" srcId="{7CC774E7-9D7A-49A7-AD5B-E4956BE938B2}" destId="{A42A3A94-AEC8-43A7-821E-C706A4F0EA76}" srcOrd="2" destOrd="0" presId="urn:microsoft.com/office/officeart/2005/8/layout/orgChart1"/>
    <dgm:cxn modelId="{B9CFA88E-331E-4498-9715-9C992887CDA5}" type="presParOf" srcId="{08DE8564-208A-44F6-AE56-A9EE736BFEC9}" destId="{73192C45-2F99-4D3A-B61A-0F603D8BDCFE}" srcOrd="2" destOrd="0" presId="urn:microsoft.com/office/officeart/2005/8/layout/orgChart1"/>
    <dgm:cxn modelId="{B3DBF8B5-B028-4752-8516-BC9F09D01228}" type="presParOf" srcId="{FA662B82-ACF5-4A8E-8971-BDCEEF950D9B}" destId="{60FE6C96-90BF-4393-8779-8B08A13A9D58}" srcOrd="4" destOrd="0" presId="urn:microsoft.com/office/officeart/2005/8/layout/orgChart1"/>
    <dgm:cxn modelId="{A12808AB-55CD-4BAA-A55D-0DF158F80FCC}" type="presParOf" srcId="{FA662B82-ACF5-4A8E-8971-BDCEEF950D9B}" destId="{A6161D6C-3D7A-493F-8376-1B28A1E2B2E2}" srcOrd="5" destOrd="0" presId="urn:microsoft.com/office/officeart/2005/8/layout/orgChart1"/>
    <dgm:cxn modelId="{06FC6BD5-B750-48BD-8E62-32FEBD2D354E}" type="presParOf" srcId="{A6161D6C-3D7A-493F-8376-1B28A1E2B2E2}" destId="{7B5F0433-D2EB-4509-8182-D7D08102685F}" srcOrd="0" destOrd="0" presId="urn:microsoft.com/office/officeart/2005/8/layout/orgChart1"/>
    <dgm:cxn modelId="{9EC78009-2DFA-48DE-AD60-B6A64A739660}" type="presParOf" srcId="{7B5F0433-D2EB-4509-8182-D7D08102685F}" destId="{E3913E61-86B5-4E6F-B2D3-40734EFE6431}" srcOrd="0" destOrd="0" presId="urn:microsoft.com/office/officeart/2005/8/layout/orgChart1"/>
    <dgm:cxn modelId="{836CF82E-97F8-48B7-96FB-0D840FA52F47}" type="presParOf" srcId="{7B5F0433-D2EB-4509-8182-D7D08102685F}" destId="{EC491891-1181-4D1A-9788-1CE49F0AC5AB}" srcOrd="1" destOrd="0" presId="urn:microsoft.com/office/officeart/2005/8/layout/orgChart1"/>
    <dgm:cxn modelId="{54EBF6F8-4466-48ED-97C7-4E6BEEFC7D62}" type="presParOf" srcId="{A6161D6C-3D7A-493F-8376-1B28A1E2B2E2}" destId="{B601C687-CB56-4C51-86FE-FB233650860C}" srcOrd="1" destOrd="0" presId="urn:microsoft.com/office/officeart/2005/8/layout/orgChart1"/>
    <dgm:cxn modelId="{65683731-09A1-4267-968C-AAA25641BE9D}" type="presParOf" srcId="{B601C687-CB56-4C51-86FE-FB233650860C}" destId="{84A63AFE-D355-4CE7-A688-F805734B5553}" srcOrd="0" destOrd="0" presId="urn:microsoft.com/office/officeart/2005/8/layout/orgChart1"/>
    <dgm:cxn modelId="{3F71E6C6-EE47-4B22-AAFB-87D8E0E45240}" type="presParOf" srcId="{B601C687-CB56-4C51-86FE-FB233650860C}" destId="{C087C1A5-F5FF-4AA2-B200-192E468AAB2B}" srcOrd="1" destOrd="0" presId="urn:microsoft.com/office/officeart/2005/8/layout/orgChart1"/>
    <dgm:cxn modelId="{294A17B8-55E3-4039-9029-AFCF328E38AA}" type="presParOf" srcId="{C087C1A5-F5FF-4AA2-B200-192E468AAB2B}" destId="{AB3612F4-A17D-4327-9CE5-7B35B2F79A04}" srcOrd="0" destOrd="0" presId="urn:microsoft.com/office/officeart/2005/8/layout/orgChart1"/>
    <dgm:cxn modelId="{9562B80E-C36A-4DA1-9ADE-DA22A59DDD5D}" type="presParOf" srcId="{AB3612F4-A17D-4327-9CE5-7B35B2F79A04}" destId="{E32BE469-CE0D-4D15-88DD-467F533FE3A3}" srcOrd="0" destOrd="0" presId="urn:microsoft.com/office/officeart/2005/8/layout/orgChart1"/>
    <dgm:cxn modelId="{42815970-EC40-44D4-B787-48E09A94A7C7}" type="presParOf" srcId="{AB3612F4-A17D-4327-9CE5-7B35B2F79A04}" destId="{FA3DEAFB-F273-4418-9198-36B09019F5C9}" srcOrd="1" destOrd="0" presId="urn:microsoft.com/office/officeart/2005/8/layout/orgChart1"/>
    <dgm:cxn modelId="{5AE0F0C2-37E9-41C2-BA82-0E0A91CBD858}" type="presParOf" srcId="{C087C1A5-F5FF-4AA2-B200-192E468AAB2B}" destId="{1F8FDA42-84BC-409F-9D78-8BA12006F3B0}" srcOrd="1" destOrd="0" presId="urn:microsoft.com/office/officeart/2005/8/layout/orgChart1"/>
    <dgm:cxn modelId="{B6F7AF54-13A7-43D9-BAB9-40CC17D9E76A}" type="presParOf" srcId="{C087C1A5-F5FF-4AA2-B200-192E468AAB2B}" destId="{9DBB2263-F244-4B71-910C-3B787F94A2B7}" srcOrd="2" destOrd="0" presId="urn:microsoft.com/office/officeart/2005/8/layout/orgChart1"/>
    <dgm:cxn modelId="{C30EAA86-2E50-4A3C-B19C-815173B3DB79}" type="presParOf" srcId="{B601C687-CB56-4C51-86FE-FB233650860C}" destId="{F6E525F4-E9E4-46E4-9FC8-F806DC0D0F3C}" srcOrd="2" destOrd="0" presId="urn:microsoft.com/office/officeart/2005/8/layout/orgChart1"/>
    <dgm:cxn modelId="{37E75A8E-5C79-447A-B854-0EA1E9BD4D6E}" type="presParOf" srcId="{B601C687-CB56-4C51-86FE-FB233650860C}" destId="{DEE432CB-0027-42B6-8C27-CA0043992CEB}" srcOrd="3" destOrd="0" presId="urn:microsoft.com/office/officeart/2005/8/layout/orgChart1"/>
    <dgm:cxn modelId="{476CAF99-16DF-4F9C-ADBD-85F1F59803FC}" type="presParOf" srcId="{DEE432CB-0027-42B6-8C27-CA0043992CEB}" destId="{6C98D4DC-D25E-4E88-9C7E-333988FFBF2E}" srcOrd="0" destOrd="0" presId="urn:microsoft.com/office/officeart/2005/8/layout/orgChart1"/>
    <dgm:cxn modelId="{E3948B73-C0FB-4B00-A971-D257C5E63CA4}" type="presParOf" srcId="{6C98D4DC-D25E-4E88-9C7E-333988FFBF2E}" destId="{8C9EC7ED-CD6C-4112-AF3E-6FBA8DC9AFAF}" srcOrd="0" destOrd="0" presId="urn:microsoft.com/office/officeart/2005/8/layout/orgChart1"/>
    <dgm:cxn modelId="{28E771BB-ECFA-48E1-8DF2-ACAF635148AF}" type="presParOf" srcId="{6C98D4DC-D25E-4E88-9C7E-333988FFBF2E}" destId="{4FCE7EDC-A976-40AC-80DB-752CC8679D7A}" srcOrd="1" destOrd="0" presId="urn:microsoft.com/office/officeart/2005/8/layout/orgChart1"/>
    <dgm:cxn modelId="{DEE17316-12E0-42BA-B708-A033B328129E}" type="presParOf" srcId="{DEE432CB-0027-42B6-8C27-CA0043992CEB}" destId="{16895B54-55CA-4BF5-A6C8-FEE01EA65721}" srcOrd="1" destOrd="0" presId="urn:microsoft.com/office/officeart/2005/8/layout/orgChart1"/>
    <dgm:cxn modelId="{1F3CD27B-7D35-4477-A0FA-F01FC174EA88}" type="presParOf" srcId="{DEE432CB-0027-42B6-8C27-CA0043992CEB}" destId="{5AC05241-93CA-4343-9AEA-7835F2AAC958}" srcOrd="2" destOrd="0" presId="urn:microsoft.com/office/officeart/2005/8/layout/orgChart1"/>
    <dgm:cxn modelId="{B77E76E5-AD4C-4ED7-9B1E-BED38CF426A8}" type="presParOf" srcId="{B601C687-CB56-4C51-86FE-FB233650860C}" destId="{025DACDF-2BA6-4B14-BB1E-6DF63886E3DE}" srcOrd="4" destOrd="0" presId="urn:microsoft.com/office/officeart/2005/8/layout/orgChart1"/>
    <dgm:cxn modelId="{1D053DCE-054D-405F-A849-659B222C50B7}" type="presParOf" srcId="{B601C687-CB56-4C51-86FE-FB233650860C}" destId="{D13B9865-C2E6-4C12-A4EB-E37F4B5516B5}" srcOrd="5" destOrd="0" presId="urn:microsoft.com/office/officeart/2005/8/layout/orgChart1"/>
    <dgm:cxn modelId="{D8D8F74B-C5DB-4071-B564-0EC0DF16A374}" type="presParOf" srcId="{D13B9865-C2E6-4C12-A4EB-E37F4B5516B5}" destId="{A2BC469C-C39A-4BE6-8CAC-8B853730E025}" srcOrd="0" destOrd="0" presId="urn:microsoft.com/office/officeart/2005/8/layout/orgChart1"/>
    <dgm:cxn modelId="{F07BF859-0EE4-48AF-8F29-B7925B3FDC09}" type="presParOf" srcId="{A2BC469C-C39A-4BE6-8CAC-8B853730E025}" destId="{34E1F5FA-306C-4617-8852-F5CB9213DA09}" srcOrd="0" destOrd="0" presId="urn:microsoft.com/office/officeart/2005/8/layout/orgChart1"/>
    <dgm:cxn modelId="{3DDAFAF6-12EE-4E12-A631-FBB47285316C}" type="presParOf" srcId="{A2BC469C-C39A-4BE6-8CAC-8B853730E025}" destId="{E861F9B6-FEF7-4297-ABD8-A613B10FF4E3}" srcOrd="1" destOrd="0" presId="urn:microsoft.com/office/officeart/2005/8/layout/orgChart1"/>
    <dgm:cxn modelId="{55E7CDE6-F79A-4EBC-845B-C27BB971E953}" type="presParOf" srcId="{D13B9865-C2E6-4C12-A4EB-E37F4B5516B5}" destId="{994EEA0C-3FC1-44E3-A9DE-335F6C203059}" srcOrd="1" destOrd="0" presId="urn:microsoft.com/office/officeart/2005/8/layout/orgChart1"/>
    <dgm:cxn modelId="{A7F3DA0B-0891-41A1-A461-3B989E2E9831}" type="presParOf" srcId="{D13B9865-C2E6-4C12-A4EB-E37F4B5516B5}" destId="{F4195CE9-2DDF-43F0-B0E1-0405A1258D03}" srcOrd="2" destOrd="0" presId="urn:microsoft.com/office/officeart/2005/8/layout/orgChart1"/>
    <dgm:cxn modelId="{4AFC77C3-9860-4C3C-9BC0-F41BEDC9A769}" type="presParOf" srcId="{A6161D6C-3D7A-493F-8376-1B28A1E2B2E2}" destId="{7FBC39C1-9C56-4F8C-9BCC-265E4DBC74CE}" srcOrd="2" destOrd="0" presId="urn:microsoft.com/office/officeart/2005/8/layout/orgChart1"/>
    <dgm:cxn modelId="{21E6932E-B8B7-43BE-904E-8AAB337F9DA6}" type="presParOf" srcId="{0D787EC8-D69C-4C82-981B-0D9F5085ABFF}" destId="{D892B6BA-AE28-41EA-BB9C-9E23C24156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C7B84-5E8C-4236-B8E1-3098635B2FA4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A7FE-02FC-4B8D-B48B-3B6D05B090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549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A7FE-02FC-4B8D-B48B-3B6D05B09018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582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BEC3B-09AA-438B-BE17-ACD9E0EBE629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85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A7FE-02FC-4B8D-B48B-3B6D05B09018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990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2E61F-F2E4-B880-D8C4-94DFB7840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FA7B7D-7F1F-A78B-E053-3B3DAB0FD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89639-1EFC-227D-67CE-0B95FCAF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438612-F8A5-463F-F007-612915C5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5A2EBE-0790-CEE7-D544-D6CEC3E2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082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4A174-95EB-BFB5-9737-5C756BD9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FF47F6-6AF0-77AD-360A-0C1241805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95907D-F1AE-DF9F-EC67-1E5DDE1B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F22B57-C46B-D40C-5C42-94F8A5A5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0BD87B-3482-8C82-365B-A82AA86F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652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2AF363-237E-F723-8152-9C94FAAA4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87BE8C-6694-FCE9-0413-24DE117C3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1C347D-D5B2-3E55-0E61-78ACAC45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F9E31-D960-B15C-FE8D-44E96DD4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0CD680-6C78-D0AF-27D5-EBBE5557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956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67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DCC26-CBC4-1A8D-FC3F-76641D15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346020-9B8C-7FC8-D1BC-9242902FD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6E79BE-9C0D-6EBA-459A-D7950018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FCF654-642D-FAF1-358B-531E72F0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96C8D7-0318-8554-6B58-F729D857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285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8B584-8961-3FA5-D383-FEB909E0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D400C3-7F5E-3048-7CDC-DF43F35EA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FA6F77-41DB-2CAB-EC55-22AD05D1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3FEA98-7324-CE8C-C978-12002333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7C81DD-B612-B144-7E70-9F15FA72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95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4DE59-270D-F233-0D90-16B9E8A7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105834-F790-A97C-66E9-FE8762BE6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E5990A-BED6-5EED-6BA9-2002E7008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46691F-B848-4640-7ED1-C3637BF0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C6B860-0BC2-0F0E-0696-82C5BD84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71A12A-BBD3-8788-1EAE-8144893A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001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BE09D-E2BB-0A8D-E4CA-3BDB140A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0713D6-09E2-939E-483E-45883CB93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8E944B-3B20-7872-A018-CAFB2B0D2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0FCB88-DF06-B00E-BBFB-2C9571459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91FC00-FF9E-1953-6D3F-4441F6067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4C12F3-8AB8-8F26-2BC5-D2462FA8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6591EB-94E1-AE8B-FC9E-FD0E4678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BC40B4-22AA-876B-A014-E9B15950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40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18E89-928C-750D-A67E-BC44B660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CEEEDA-9E2F-02DA-7052-A17ADACC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432302-9B99-CAF3-104A-F8768A81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4F0037-1FAF-6E54-8421-333D0DA6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183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3D22DD-ECF7-0CDF-C5BB-CF5084DC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3523F11-241C-FEA6-C3CD-AC3975B1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C5A470-3CF7-27C6-376C-6BBF07CE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782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E8B1C-DF56-2659-A968-324DA14F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420785-C306-3A09-3AC3-80B0CCED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F9AB14-4331-F7A2-F8DA-2ACC24A9D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DD2E15-5DEB-5022-EBFB-C5883389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AD5949-6DD8-A70D-A75B-7E85F9A6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5D95D3-0B1C-27AF-83FE-933E5226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190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6ECEC-3756-2E83-5179-69DF37AF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B9A050-ADC6-F338-4D78-A2DAB7149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5C736-8D3D-40F9-55B0-F4684FF7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95EE13-1C71-A9A9-F385-C9BA77E5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7DE8C-A204-B858-2D2E-4E04167D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DC18F4-E863-20FC-4734-C694350E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692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B91F7C-33DB-0796-E563-E574FECC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BFC73D-0BBC-4CC6-F712-55DC0EDA3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CC4D1E-3716-FF35-5A34-A4F834651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72A40-5861-41A3-9653-5D02BC0E5066}" type="datetimeFigureOut">
              <a:rPr lang="en-ZA" smtClean="0"/>
              <a:t>2024/09/17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939B78-C468-5168-2F43-F512A2177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22BF63-22D5-70B6-EBCA-943F9752A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6DA19-8A91-4340-B2A0-104F587B31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68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xmlns="" id="{ED9EB830-58D9-4138-BE77-40AA96550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4" r="53410" b="36366"/>
          <a:stretch/>
        </p:blipFill>
        <p:spPr>
          <a:xfrm>
            <a:off x="5675" y="-46074"/>
            <a:ext cx="12195936" cy="6904074"/>
          </a:xfrm>
        </p:spPr>
      </p:pic>
      <p:sp>
        <p:nvSpPr>
          <p:cNvPr id="7" name="Rectangle 6"/>
          <p:cNvSpPr/>
          <p:nvPr/>
        </p:nvSpPr>
        <p:spPr>
          <a:xfrm>
            <a:off x="287043" y="2399257"/>
            <a:ext cx="1163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600" b="1" spc="-5" dirty="0">
                <a:solidFill>
                  <a:srgbClr val="1F497D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POLICY DEVELOPMENT FOR SAFER COMMUNITIES</a:t>
            </a:r>
            <a:endParaRPr lang="en-US" sz="5600" dirty="0"/>
          </a:p>
        </p:txBody>
      </p:sp>
      <p:sp>
        <p:nvSpPr>
          <p:cNvPr id="13" name="Rectangle 12"/>
          <p:cNvSpPr/>
          <p:nvPr/>
        </p:nvSpPr>
        <p:spPr>
          <a:xfrm>
            <a:off x="2332637" y="4882830"/>
            <a:ext cx="7522789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-5" baseline="30000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SEPTEMBER 2024</a:t>
            </a:r>
          </a:p>
          <a:p>
            <a:pPr algn="ctr"/>
            <a:r>
              <a:rPr lang="en-US" sz="3200" b="1" spc="-5" baseline="30000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BENJAMIN VAN ROOYEN </a:t>
            </a:r>
            <a:endParaRPr lang="en-US" sz="3200" b="1" spc="-5" dirty="0">
              <a:solidFill>
                <a:srgbClr val="0070C0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1525" y="1660540"/>
            <a:ext cx="597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5" dirty="0">
                <a:solidFill>
                  <a:srgbClr val="1F497D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ITMPLOSA - CONFERENCE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544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DFEDB-5E27-02DB-8F79-CC7DCEF7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HIERARCHY OF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A7BBA1-E5CF-1B0F-C35B-C1BEFFF46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ZA" dirty="0"/>
              <a:t>International policies</a:t>
            </a:r>
          </a:p>
          <a:p>
            <a:pPr>
              <a:lnSpc>
                <a:spcPct val="150000"/>
              </a:lnSpc>
            </a:pPr>
            <a:r>
              <a:rPr lang="en-ZA" dirty="0"/>
              <a:t>National policies</a:t>
            </a:r>
          </a:p>
          <a:p>
            <a:pPr>
              <a:lnSpc>
                <a:spcPct val="150000"/>
              </a:lnSpc>
            </a:pPr>
            <a:r>
              <a:rPr lang="en-ZA" dirty="0"/>
              <a:t>Provincial policies</a:t>
            </a:r>
          </a:p>
          <a:p>
            <a:pPr>
              <a:lnSpc>
                <a:spcPct val="150000"/>
              </a:lnSpc>
            </a:pPr>
            <a:r>
              <a:rPr lang="en-ZA" dirty="0"/>
              <a:t>Local authority policies</a:t>
            </a:r>
          </a:p>
          <a:p>
            <a:pPr>
              <a:lnSpc>
                <a:spcPct val="150000"/>
              </a:lnSpc>
            </a:pPr>
            <a:r>
              <a:rPr lang="en-ZA" dirty="0"/>
              <a:t>Institutional policies </a:t>
            </a:r>
          </a:p>
          <a:p>
            <a:pPr>
              <a:lnSpc>
                <a:spcPct val="150000"/>
              </a:lnSpc>
            </a:pPr>
            <a:r>
              <a:rPr lang="en-ZA" dirty="0"/>
              <a:t>Plans (Strategic Plans/Tactical Plans/Operational Plans)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169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5348D-3880-6118-2804-BC1518DF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DO WE MAKE COMMUNITIES SAFE WITH POLICIES?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B0743-F5CD-0964-463D-9BA0B695D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794"/>
            <a:ext cx="10515600" cy="4351338"/>
          </a:xfrm>
        </p:spPr>
        <p:txBody>
          <a:bodyPr/>
          <a:lstStyle/>
          <a:p>
            <a:r>
              <a:rPr lang="en-ZA" dirty="0"/>
              <a:t>Policies must be operationalised by means of plans.</a:t>
            </a:r>
          </a:p>
          <a:p>
            <a:endParaRPr lang="en-ZA" dirty="0"/>
          </a:p>
          <a:p>
            <a:r>
              <a:rPr lang="en-ZA" dirty="0"/>
              <a:t>What is our role as traffic law enforcement practitioners to make our societies safer?</a:t>
            </a:r>
          </a:p>
          <a:p>
            <a:endParaRPr lang="en-ZA" dirty="0"/>
          </a:p>
          <a:p>
            <a:r>
              <a:rPr lang="en-ZA" dirty="0"/>
              <a:t>But how can we do this?</a:t>
            </a:r>
          </a:p>
        </p:txBody>
      </p:sp>
    </p:spTree>
    <p:extLst>
      <p:ext uri="{BB962C8B-B14F-4D97-AF65-F5344CB8AC3E}">
        <p14:creationId xmlns:p14="http://schemas.microsoft.com/office/powerpoint/2010/main" val="195886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FB92D10-AC32-4424-9E7A-C09A4BF2CBA8}"/>
              </a:ext>
            </a:extLst>
          </p:cNvPr>
          <p:cNvSpPr txBox="1">
            <a:spLocks/>
          </p:cNvSpPr>
          <p:nvPr/>
        </p:nvSpPr>
        <p:spPr>
          <a:xfrm>
            <a:off x="1463802" y="-84222"/>
            <a:ext cx="8301681" cy="1325563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000" b="1" dirty="0">
                <a:solidFill>
                  <a:srgbClr val="FF0000"/>
                </a:solidFill>
                <a:latin typeface="Open Sans"/>
              </a:rPr>
              <a:t>PLANNING</a:t>
            </a:r>
            <a:r>
              <a:rPr lang="en-ZA" dirty="0"/>
              <a:t> </a:t>
            </a:r>
            <a:endParaRPr lang="en-ZA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8C0537-8167-4591-91DE-0E0555E6D130}"/>
              </a:ext>
            </a:extLst>
          </p:cNvPr>
          <p:cNvSpPr/>
          <p:nvPr/>
        </p:nvSpPr>
        <p:spPr>
          <a:xfrm>
            <a:off x="848412" y="1241341"/>
            <a:ext cx="1074652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/>
              <a:t>Success in traffic policing is dependent on the traffic law enforcement agency’s: -</a:t>
            </a:r>
          </a:p>
          <a:p>
            <a:endParaRPr lang="en-ZA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Strategic plans  (</a:t>
            </a:r>
            <a:r>
              <a:rPr lang="en-ZA" sz="3200" dirty="0">
                <a:highlight>
                  <a:srgbClr val="FFFF00"/>
                </a:highlight>
              </a:rPr>
              <a:t>3 -5 Years</a:t>
            </a:r>
            <a:r>
              <a:rPr lang="en-ZA" sz="3200" dirty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Tactical plans    (</a:t>
            </a:r>
            <a:r>
              <a:rPr lang="en-ZA" sz="3200" dirty="0">
                <a:highlight>
                  <a:srgbClr val="FFFF00"/>
                </a:highlight>
              </a:rPr>
              <a:t>1 Year</a:t>
            </a:r>
            <a:r>
              <a:rPr lang="en-ZA" sz="3200" dirty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Operational plans (</a:t>
            </a:r>
            <a:r>
              <a:rPr lang="en-ZA" sz="3200" dirty="0">
                <a:highlight>
                  <a:srgbClr val="FFFF00"/>
                </a:highlight>
              </a:rPr>
              <a:t>1 – 3 Months</a:t>
            </a:r>
            <a:r>
              <a:rPr lang="en-ZA" sz="3200" dirty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Activities  (</a:t>
            </a:r>
            <a:r>
              <a:rPr lang="en-ZA" sz="3200" dirty="0">
                <a:highlight>
                  <a:srgbClr val="FFFF00"/>
                </a:highlight>
              </a:rPr>
              <a:t>Daily and Weekly</a:t>
            </a:r>
            <a:r>
              <a:rPr lang="en-ZA" sz="3200" dirty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Performance monitoring and reporting (</a:t>
            </a:r>
            <a:r>
              <a:rPr lang="en-ZA" sz="3200" dirty="0">
                <a:highlight>
                  <a:srgbClr val="FFFF00"/>
                </a:highlight>
              </a:rPr>
              <a:t>As required</a:t>
            </a:r>
            <a:r>
              <a:rPr lang="en-ZA" sz="3200" dirty="0"/>
              <a:t>)</a:t>
            </a:r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69870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7BDAC5B6-20CE-447F-8BA1-F2274AC7A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1D22B31-BF8F-446B-9009-8A251FB177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368897-ADCF-981F-968C-B49E4C3AD8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52867" y="1201003"/>
            <a:ext cx="3146709" cy="410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63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938" y="0"/>
            <a:ext cx="8244152" cy="911982"/>
          </a:xfrm>
        </p:spPr>
        <p:txBody>
          <a:bodyPr>
            <a:normAutofit/>
          </a:bodyPr>
          <a:lstStyle/>
          <a:p>
            <a:pPr algn="ctr"/>
            <a:r>
              <a:rPr lang="en-ZA" sz="3850" b="1" dirty="0"/>
              <a:t>PLAN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241" y="1506828"/>
            <a:ext cx="8294821" cy="4516813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2065" name="Picture 1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857" y="680107"/>
            <a:ext cx="10668000" cy="601481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1504612" y="3687514"/>
            <a:ext cx="9218787" cy="13969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 – OBJECTIVES - ACTIVITIES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042888"/>
              </p:ext>
            </p:extLst>
          </p:nvPr>
        </p:nvGraphicFramePr>
        <p:xfrm>
          <a:off x="402772" y="1524001"/>
          <a:ext cx="11386456" cy="497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85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317703"/>
              </p:ext>
            </p:extLst>
          </p:nvPr>
        </p:nvGraphicFramePr>
        <p:xfrm>
          <a:off x="-163285" y="483873"/>
          <a:ext cx="13335000" cy="66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0E72A614-F576-B7E9-1C11-065273BA12DF}"/>
              </a:ext>
            </a:extLst>
          </p:cNvPr>
          <p:cNvCxnSpPr>
            <a:cxnSpLocks/>
          </p:cNvCxnSpPr>
          <p:nvPr/>
        </p:nvCxnSpPr>
        <p:spPr>
          <a:xfrm flipV="1">
            <a:off x="1983407" y="2422689"/>
            <a:ext cx="5020708" cy="1437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7281E13-B0C6-9A3F-392D-CAE3A8AB4E94}"/>
              </a:ext>
            </a:extLst>
          </p:cNvPr>
          <p:cNvCxnSpPr>
            <a:cxnSpLocks/>
          </p:cNvCxnSpPr>
          <p:nvPr/>
        </p:nvCxnSpPr>
        <p:spPr>
          <a:xfrm flipV="1">
            <a:off x="1753386" y="2347373"/>
            <a:ext cx="989814" cy="1168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7A5E42D-D4F6-0346-9A01-4EFA201DCA78}"/>
              </a:ext>
            </a:extLst>
          </p:cNvPr>
          <p:cNvCxnSpPr>
            <a:cxnSpLocks/>
          </p:cNvCxnSpPr>
          <p:nvPr/>
        </p:nvCxnSpPr>
        <p:spPr>
          <a:xfrm flipV="1">
            <a:off x="1087860" y="2347373"/>
            <a:ext cx="7695414" cy="2036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1C1D737-23EB-85AE-BEAF-2164BD2F4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99482"/>
              </p:ext>
            </p:extLst>
          </p:nvPr>
        </p:nvGraphicFramePr>
        <p:xfrm>
          <a:off x="192314" y="3274403"/>
          <a:ext cx="17910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093">
                  <a:extLst>
                    <a:ext uri="{9D8B030D-6E8A-4147-A177-3AD203B41FA5}">
                      <a16:colId xmlns:a16="http://schemas.microsoft.com/office/drawing/2014/main" xmlns="" val="894262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E - 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Evaluation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41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E - </a:t>
                      </a:r>
                      <a:r>
                        <a:rPr lang="en-ZA" b="0" dirty="0"/>
                        <a:t>Enforcement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093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E -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174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5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3343558" y="2888093"/>
            <a:ext cx="58716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hlinkClick r:id="" action="ppaction://noaction"/>
          </p:cNvPr>
          <p:cNvSpPr txBox="1"/>
          <p:nvPr/>
        </p:nvSpPr>
        <p:spPr bwMode="auto">
          <a:xfrm>
            <a:off x="8508448" y="2492896"/>
            <a:ext cx="1796376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Predictive</a:t>
            </a:r>
          </a:p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Policing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4698259" y="2564904"/>
            <a:ext cx="580040" cy="612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ight Arrow 54"/>
          <p:cNvSpPr/>
          <p:nvPr/>
        </p:nvSpPr>
        <p:spPr>
          <a:xfrm>
            <a:off x="6880671" y="2597890"/>
            <a:ext cx="580040" cy="612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>
            <a:hlinkClick r:id="" action="ppaction://noaction"/>
          </p:cNvPr>
          <p:cNvSpPr txBox="1"/>
          <p:nvPr/>
        </p:nvSpPr>
        <p:spPr bwMode="auto">
          <a:xfrm>
            <a:off x="4151232" y="2535868"/>
            <a:ext cx="1674097" cy="67710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Crash Data</a:t>
            </a:r>
          </a:p>
          <a:p>
            <a:pPr algn="ctr">
              <a:defRPr/>
            </a:pPr>
            <a:endParaRPr lang="en-ZA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378276" y="2866156"/>
            <a:ext cx="3221780" cy="1918803"/>
            <a:chOff x="1854276" y="2866155"/>
            <a:chExt cx="3221780" cy="1918803"/>
          </a:xfrm>
        </p:grpSpPr>
        <p:sp>
          <p:nvSpPr>
            <p:cNvPr id="60" name="Freeform 59"/>
            <p:cNvSpPr/>
            <p:nvPr/>
          </p:nvSpPr>
          <p:spPr>
            <a:xfrm flipV="1">
              <a:off x="1854276" y="2866155"/>
              <a:ext cx="3221780" cy="1672023"/>
            </a:xfrm>
            <a:custGeom>
              <a:avLst/>
              <a:gdLst>
                <a:gd name="connsiteX0" fmla="*/ 0 w 4661941"/>
                <a:gd name="connsiteY0" fmla="*/ 1469042 h 1484032"/>
                <a:gd name="connsiteX1" fmla="*/ 2398426 w 4661941"/>
                <a:gd name="connsiteY1" fmla="*/ 6 h 1484032"/>
                <a:gd name="connsiteX2" fmla="*/ 4661941 w 4661941"/>
                <a:gd name="connsiteY2" fmla="*/ 1484032 h 1484032"/>
                <a:gd name="connsiteX3" fmla="*/ 4661941 w 4661941"/>
                <a:gd name="connsiteY3" fmla="*/ 1484032 h 148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1941" h="1484032">
                  <a:moveTo>
                    <a:pt x="0" y="1469042"/>
                  </a:moveTo>
                  <a:cubicBezTo>
                    <a:pt x="810718" y="733275"/>
                    <a:pt x="1621436" y="-2492"/>
                    <a:pt x="2398426" y="6"/>
                  </a:cubicBezTo>
                  <a:cubicBezTo>
                    <a:pt x="3175416" y="2504"/>
                    <a:pt x="4661941" y="1484032"/>
                    <a:pt x="4661941" y="1484032"/>
                  </a:cubicBezTo>
                  <a:lnTo>
                    <a:pt x="4661941" y="1484032"/>
                  </a:lnTo>
                </a:path>
              </a:pathLst>
            </a:cu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9" name="TextBox 58">
              <a:hlinkClick r:id="" action="ppaction://noaction"/>
            </p:cNvPr>
            <p:cNvSpPr txBox="1"/>
            <p:nvPr/>
          </p:nvSpPr>
          <p:spPr bwMode="auto">
            <a:xfrm>
              <a:off x="2644987" y="4077072"/>
              <a:ext cx="1674097" cy="707886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Prosecution</a:t>
              </a:r>
            </a:p>
            <a:p>
              <a:pPr algn="ctr">
                <a:defRPr/>
              </a:pPr>
              <a:r>
                <a:rPr 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Data</a:t>
              </a:r>
              <a:endParaRPr lang="en-ZA" sz="1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>
            <a:off x="3382506" y="1293441"/>
            <a:ext cx="3219214" cy="1651247"/>
          </a:xfrm>
          <a:custGeom>
            <a:avLst/>
            <a:gdLst>
              <a:gd name="connsiteX0" fmla="*/ 0 w 4661941"/>
              <a:gd name="connsiteY0" fmla="*/ 1469042 h 1484032"/>
              <a:gd name="connsiteX1" fmla="*/ 2398426 w 4661941"/>
              <a:gd name="connsiteY1" fmla="*/ 6 h 1484032"/>
              <a:gd name="connsiteX2" fmla="*/ 4661941 w 4661941"/>
              <a:gd name="connsiteY2" fmla="*/ 1484032 h 1484032"/>
              <a:gd name="connsiteX3" fmla="*/ 4661941 w 4661941"/>
              <a:gd name="connsiteY3" fmla="*/ 1484032 h 14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1941" h="1484032">
                <a:moveTo>
                  <a:pt x="0" y="1469042"/>
                </a:moveTo>
                <a:cubicBezTo>
                  <a:pt x="810718" y="733275"/>
                  <a:pt x="1621436" y="-2492"/>
                  <a:pt x="2398426" y="6"/>
                </a:cubicBezTo>
                <a:cubicBezTo>
                  <a:pt x="3175416" y="2504"/>
                  <a:pt x="4661941" y="1484032"/>
                  <a:pt x="4661941" y="1484032"/>
                </a:cubicBezTo>
                <a:lnTo>
                  <a:pt x="4661941" y="1484032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TextBox 64">
            <a:hlinkClick r:id="" action="ppaction://noaction"/>
          </p:cNvPr>
          <p:cNvSpPr txBox="1"/>
          <p:nvPr/>
        </p:nvSpPr>
        <p:spPr bwMode="auto">
          <a:xfrm>
            <a:off x="4168989" y="992922"/>
            <a:ext cx="1674097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Offence </a:t>
            </a:r>
          </a:p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68" name="TextBox 67">
            <a:hlinkClick r:id="" action="ppaction://noaction"/>
          </p:cNvPr>
          <p:cNvSpPr txBox="1"/>
          <p:nvPr/>
        </p:nvSpPr>
        <p:spPr bwMode="auto">
          <a:xfrm>
            <a:off x="6634774" y="2380262"/>
            <a:ext cx="1620000" cy="1015663"/>
          </a:xfrm>
          <a:prstGeom prst="rect">
            <a:avLst/>
          </a:prstGeom>
          <a:gradFill flip="none" rotWithShape="1">
            <a:gsLst>
              <a:gs pos="100000">
                <a:srgbClr val="009900"/>
              </a:gs>
              <a:gs pos="100000">
                <a:schemeClr val="accent3">
                  <a:lumMod val="89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rgbClr r="0" g="0" b="0"/>
              </a:gs>
              <a:gs pos="100000">
                <a:schemeClr val="accent3">
                  <a:lumMod val="70000"/>
                </a:schemeClr>
              </a:gs>
            </a:gsLst>
            <a:lin ang="2700000" scaled="1"/>
            <a:tileRect/>
          </a:gradFill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Intelligence </a:t>
            </a:r>
          </a:p>
          <a:p>
            <a:pPr algn="ctr"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Led Traffic Policing</a:t>
            </a: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 bwMode="auto">
          <a:xfrm>
            <a:off x="1773400" y="2413338"/>
            <a:ext cx="1620000" cy="101566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Slapdash Traffic Policing</a:t>
            </a:r>
          </a:p>
        </p:txBody>
      </p:sp>
    </p:spTree>
    <p:extLst>
      <p:ext uri="{BB962C8B-B14F-4D97-AF65-F5344CB8AC3E}">
        <p14:creationId xmlns:p14="http://schemas.microsoft.com/office/powerpoint/2010/main" val="130888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55" grpId="0" animBg="1"/>
      <p:bldP spid="57" grpId="0" animBg="1"/>
      <p:bldP spid="64" grpId="0" animBg="1"/>
      <p:bldP spid="65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hlinkClick r:id="" action="ppaction://noaction"/>
          </p:cNvPr>
          <p:cNvSpPr txBox="1"/>
          <p:nvPr/>
        </p:nvSpPr>
        <p:spPr bwMode="auto">
          <a:xfrm>
            <a:off x="4943872" y="2212371"/>
            <a:ext cx="1857718" cy="101566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Smart Deployment of Patrol Officers</a:t>
            </a:r>
            <a:endParaRPr lang="en-ZA" sz="13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ight Arrow 68"/>
          <p:cNvSpPr/>
          <p:nvPr/>
        </p:nvSpPr>
        <p:spPr>
          <a:xfrm rot="5400000">
            <a:off x="5469635" y="1317803"/>
            <a:ext cx="786863" cy="739264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5468633" y="3966865"/>
            <a:ext cx="786863" cy="739264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ight Arrow 21"/>
          <p:cNvSpPr/>
          <p:nvPr/>
        </p:nvSpPr>
        <p:spPr>
          <a:xfrm rot="8501282">
            <a:off x="4224202" y="3593304"/>
            <a:ext cx="786863" cy="739264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ight Arrow 22"/>
          <p:cNvSpPr/>
          <p:nvPr/>
        </p:nvSpPr>
        <p:spPr>
          <a:xfrm rot="2989653">
            <a:off x="6706518" y="3598437"/>
            <a:ext cx="786863" cy="739264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hlinkClick r:id="" action="ppaction://noaction"/>
          </p:cNvPr>
          <p:cNvSpPr txBox="1"/>
          <p:nvPr/>
        </p:nvSpPr>
        <p:spPr bwMode="auto">
          <a:xfrm>
            <a:off x="4943873" y="5100883"/>
            <a:ext cx="2015897" cy="4001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Data Analysts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 bwMode="auto">
          <a:xfrm>
            <a:off x="6906054" y="4529874"/>
            <a:ext cx="2329413" cy="400110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Accidentologists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 bwMode="auto">
          <a:xfrm>
            <a:off x="2406312" y="4375986"/>
            <a:ext cx="2411762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Accident Reconstructionists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5035683" y="3495045"/>
            <a:ext cx="1674097" cy="323165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Utilize</a:t>
            </a:r>
            <a:endParaRPr lang="en-ZA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5052064" y="419721"/>
            <a:ext cx="16200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Predictive</a:t>
            </a:r>
          </a:p>
          <a:p>
            <a:pPr algn="ctr">
              <a:defRPr/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Policing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5D02BEB-A0F8-9F03-EEF3-9876F19D3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255386"/>
              </p:ext>
            </p:extLst>
          </p:nvPr>
        </p:nvGraphicFramePr>
        <p:xfrm>
          <a:off x="1887821" y="5827182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835095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analysts translate numbers, statistics and technology into insights that drive you in the correct direction.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2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3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xmlns="" id="{53E60C6D-4E85-4E14-BCDF-BF15C241F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C53B7-F7FE-1146-A450-D29112FD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n-ZA" dirty="0"/>
              <a:t>POLICY and PROGRESS</a:t>
            </a:r>
          </a:p>
        </p:txBody>
      </p:sp>
      <p:pic>
        <p:nvPicPr>
          <p:cNvPr id="1028" name="Picture 4" descr="Star Rating For Schools">
            <a:extLst>
              <a:ext uri="{FF2B5EF4-FFF2-40B4-BE49-F238E27FC236}">
                <a16:creationId xmlns:a16="http://schemas.microsoft.com/office/drawing/2014/main" xmlns="" id="{47C8DD17-ED9B-2181-CCDC-4B92771A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46" y="671088"/>
            <a:ext cx="4555700" cy="1275596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xmlns="" id="{7D42D292-4C48-479B-9E59-E29CD9871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xmlns="" id="{6B20152B-293D-762B-66FE-AF8FC2CB1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9403" y="2806846"/>
            <a:ext cx="2672863" cy="3725246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C8BDC-DB0C-5FDD-B989-4D91671EC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en-ZA" dirty="0"/>
              <a:t>Two “policies” should be an integral part of your life as a traffic law enforcement leader.</a:t>
            </a:r>
          </a:p>
          <a:p>
            <a:pPr marL="0" indent="0">
              <a:buNone/>
            </a:pPr>
            <a:endParaRPr lang="en-ZA" dirty="0"/>
          </a:p>
          <a:p>
            <a:pPr lvl="1"/>
            <a:r>
              <a:rPr lang="en-ZA" dirty="0"/>
              <a:t>The National Road Safety Strategy (NRSS)</a:t>
            </a:r>
          </a:p>
          <a:p>
            <a:pPr lvl="1"/>
            <a:endParaRPr lang="en-ZA" dirty="0"/>
          </a:p>
          <a:p>
            <a:pPr lvl="1"/>
            <a:r>
              <a:rPr lang="en-ZA" dirty="0"/>
              <a:t>The National Road Traffic Law Enforcement Code (NRTLEC)</a:t>
            </a:r>
          </a:p>
        </p:txBody>
      </p:sp>
      <p:sp>
        <p:nvSpPr>
          <p:cNvPr id="1044" name="Arc 1043">
            <a:extLst>
              <a:ext uri="{FF2B5EF4-FFF2-40B4-BE49-F238E27FC236}">
                <a16:creationId xmlns:a16="http://schemas.microsoft.com/office/drawing/2014/main" xmlns="" id="{533DF362-939D-4EEE-8DC4-6B54607E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D75CF2-249B-2E5C-37F8-CCB20986B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72" y="1946685"/>
            <a:ext cx="2536061" cy="35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AC7EED-F549-4491-4559-8A66383A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20E01-C5F1-E9CF-61E6-C631205D0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912710"/>
            <a:ext cx="10515600" cy="4351338"/>
          </a:xfrm>
        </p:spPr>
        <p:txBody>
          <a:bodyPr/>
          <a:lstStyle/>
          <a:p>
            <a:r>
              <a:rPr lang="en-ZA" dirty="0"/>
              <a:t>Crash rates – A snapshot overview</a:t>
            </a:r>
          </a:p>
          <a:p>
            <a:r>
              <a:rPr lang="en-ZA" dirty="0"/>
              <a:t>Policies</a:t>
            </a:r>
          </a:p>
          <a:p>
            <a:r>
              <a:rPr lang="en-ZA" dirty="0"/>
              <a:t>Strategies</a:t>
            </a:r>
          </a:p>
          <a:p>
            <a:r>
              <a:rPr lang="en-ZA" dirty="0"/>
              <a:t>Plans</a:t>
            </a:r>
          </a:p>
          <a:p>
            <a:r>
              <a:rPr lang="en-ZA" dirty="0"/>
              <a:t>Goals, objectives, standards and measures</a:t>
            </a:r>
          </a:p>
          <a:p>
            <a:r>
              <a:rPr lang="en-ZA" dirty="0"/>
              <a:t>From slapdash traffic policing to evidence-based traffic law enforcement interventions. </a:t>
            </a:r>
          </a:p>
          <a:p>
            <a:r>
              <a:rPr lang="en-ZA" dirty="0"/>
              <a:t>Two important policies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836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2D3D8B-811D-F63A-9B18-E4D82FBF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NRSS – PILLAR 4 – SAFER ROAD USERS</a:t>
            </a: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6E30912-0FDB-2881-6A9C-E5D356F05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017405"/>
              </p:ext>
            </p:extLst>
          </p:nvPr>
        </p:nvGraphicFramePr>
        <p:xfrm>
          <a:off x="838200" y="1690689"/>
          <a:ext cx="10515600" cy="4933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267">
                  <a:extLst>
                    <a:ext uri="{9D8B030D-6E8A-4147-A177-3AD203B41FA5}">
                      <a16:colId xmlns:a16="http://schemas.microsoft.com/office/drawing/2014/main" xmlns="" val="3356136026"/>
                    </a:ext>
                  </a:extLst>
                </a:gridCol>
                <a:gridCol w="3355943">
                  <a:extLst>
                    <a:ext uri="{9D8B030D-6E8A-4147-A177-3AD203B41FA5}">
                      <a16:colId xmlns:a16="http://schemas.microsoft.com/office/drawing/2014/main" xmlns="" val="333729277"/>
                    </a:ext>
                  </a:extLst>
                </a:gridCol>
                <a:gridCol w="4387390">
                  <a:extLst>
                    <a:ext uri="{9D8B030D-6E8A-4147-A177-3AD203B41FA5}">
                      <a16:colId xmlns:a16="http://schemas.microsoft.com/office/drawing/2014/main" xmlns="" val="302456567"/>
                    </a:ext>
                  </a:extLst>
                </a:gridCol>
              </a:tblGrid>
              <a:tr h="86397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Strategic Theme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Objective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Key Performance Indicators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8822288"/>
                  </a:ext>
                </a:extLst>
              </a:tr>
              <a:tr h="3308440">
                <a:tc>
                  <a:txBody>
                    <a:bodyPr/>
                    <a:lstStyle/>
                    <a:p>
                      <a:r>
                        <a:rPr lang="en-GB" b="1" dirty="0"/>
                        <a:t>Improve enforcement effectiveness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Strengthen law enforcement efforts and effectiveness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Number of traffic violations occurred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Statistics on the status of fines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Development of intelligence-led enforcement campaigns(for national implementation)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Increased visibility of traffic police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Successful implementation of AARTO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Identify systems to identify repeat offenders.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691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32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5D965-1F6A-760B-084E-71EC6AA1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D155FE-C565-F138-AD0F-7668F2070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traffic law enforcement authority’s performance will inter alios be measured by the following: -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National Road Safety Strategy Objectives</a:t>
            </a:r>
          </a:p>
          <a:p>
            <a:pPr lvl="1"/>
            <a:r>
              <a:rPr lang="en-GB" dirty="0"/>
              <a:t>A municipality’s Integrated Development Plan</a:t>
            </a:r>
          </a:p>
          <a:p>
            <a:pPr lvl="1"/>
            <a:r>
              <a:rPr lang="en-GB" dirty="0"/>
              <a:t>National priorities periodically determined by the NRSSC</a:t>
            </a:r>
          </a:p>
          <a:p>
            <a:pPr lvl="1"/>
            <a:r>
              <a:rPr lang="en-GB" dirty="0"/>
              <a:t>Compliance with National Standard Operating Procedures (SOP’s)</a:t>
            </a:r>
          </a:p>
          <a:p>
            <a:pPr lvl="1"/>
            <a:r>
              <a:rPr lang="en-GB" dirty="0"/>
              <a:t>Your own departments strategic, tactical plans and operational plans.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905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law of diminishing returns results in : kerdeba">
            <a:extLst>
              <a:ext uri="{FF2B5EF4-FFF2-40B4-BE49-F238E27FC236}">
                <a16:creationId xmlns:a16="http://schemas.microsoft.com/office/drawing/2014/main" xmlns="" id="{CDBC2B4C-6FEB-F1EF-44A2-D8ED099C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79" y="1688256"/>
            <a:ext cx="9066179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5889E08-D1FD-DB2B-43F8-47DF92607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86893"/>
              </p:ext>
            </p:extLst>
          </p:nvPr>
        </p:nvGraphicFramePr>
        <p:xfrm>
          <a:off x="2032000" y="7196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4046503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THE LAW OF DIMINISHING RETURNS</a:t>
                      </a:r>
                      <a:endParaRPr lang="en-Z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01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820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5534B-CD80-9C64-AB65-8203ACC7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E9D858-163C-D9A9-80D3-8CA21ADB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222155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Embrace a strategic and professional approach to traffic law enforcement based on national, provincial and local policies and plans.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648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Bennie\Downloads\skeletons_creeping_out_closet_178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545" y="0"/>
            <a:ext cx="6216598" cy="6858000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7411058" y="2417367"/>
            <a:ext cx="3964426" cy="202326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695" dirty="0">
                <a:solidFill>
                  <a:schemeClr val="tx1"/>
                </a:solidFill>
              </a:rPr>
              <a:t>HOW IS YOUR STRATEGIC PLAN COMING ALONG? </a:t>
            </a:r>
          </a:p>
          <a:p>
            <a:pPr algn="ctr"/>
            <a:endParaRPr lang="en-ZA" sz="2695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monash.edu.au/muarc/reports/papers/fatalpop.gif">
            <a:extLst>
              <a:ext uri="{FF2B5EF4-FFF2-40B4-BE49-F238E27FC236}">
                <a16:creationId xmlns:a16="http://schemas.microsoft.com/office/drawing/2014/main" xmlns="" id="{3B88C200-EFA8-6415-C709-3B61D42F3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4262" r="1" b="2107"/>
          <a:stretch/>
        </p:blipFill>
        <p:spPr bwMode="auto">
          <a:xfrm>
            <a:off x="457200" y="643467"/>
            <a:ext cx="11125200" cy="59260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C5E059-232F-23BF-D022-A48C1E53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6" y="631674"/>
            <a:ext cx="10733853" cy="61745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3DB88CE-479A-D184-925F-C20DF4A2A820}"/>
              </a:ext>
            </a:extLst>
          </p:cNvPr>
          <p:cNvGraphicFramePr>
            <a:graphicFrameLocks noGrp="1"/>
          </p:cNvGraphicFramePr>
          <p:nvPr/>
        </p:nvGraphicFramePr>
        <p:xfrm>
          <a:off x="2126268" y="51769"/>
          <a:ext cx="85637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3728">
                  <a:extLst>
                    <a:ext uri="{9D8B030D-6E8A-4147-A177-3AD203B41FA5}">
                      <a16:colId xmlns:a16="http://schemas.microsoft.com/office/drawing/2014/main" xmlns="" val="1235375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WHERE ARE WE IN RELATION TO THE NATIONAL ROAD SAFETY STRATEGY 2016-2030?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326002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F4AE05E-760A-FDCA-4858-A6BB9984F947}"/>
              </a:ext>
            </a:extLst>
          </p:cNvPr>
          <p:cNvCxnSpPr/>
          <p:nvPr/>
        </p:nvCxnSpPr>
        <p:spPr>
          <a:xfrm>
            <a:off x="1366887" y="1809946"/>
            <a:ext cx="9323109" cy="87669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5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E1A90D-3545-46B5-8248-4DDC7C09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133350"/>
            <a:ext cx="115824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2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63644BFD-D22E-4019-B666-387DA51AE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urder on the rise as South Africa fails to stem high crime rates">
            <a:extLst>
              <a:ext uri="{FF2B5EF4-FFF2-40B4-BE49-F238E27FC236}">
                <a16:creationId xmlns:a16="http://schemas.microsoft.com/office/drawing/2014/main" xmlns="" id="{39B8F774-5AEE-4CF5-8E53-A57C43F45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9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0D4CD49-A600-EBD8-584D-BCC2D2E50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5552"/>
              </p:ext>
            </p:extLst>
          </p:nvPr>
        </p:nvGraphicFramePr>
        <p:xfrm>
          <a:off x="1429046" y="111151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440594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RSA – Murder rates 2003/23:  Rate Murders/100 000 Population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743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38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3644BFD-D22E-4019-B666-387DA51AE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crashs per day&#10;&#10;Description automatically generated">
            <a:extLst>
              <a:ext uri="{FF2B5EF4-FFF2-40B4-BE49-F238E27FC236}">
                <a16:creationId xmlns:a16="http://schemas.microsoft.com/office/drawing/2014/main" xmlns="" id="{417D03FB-AD43-7DA1-99F8-541A254139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09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85EA4C2-582B-B1E3-E487-61BBB6023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32688"/>
              </p:ext>
            </p:extLst>
          </p:nvPr>
        </p:nvGraphicFramePr>
        <p:xfrm>
          <a:off x="1278505" y="10298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937673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FATAL CRASHES PER DAY OF THE WEEK  2022/23              (RTMC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9429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55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5FFC6-FE6D-F062-FEA8-618C86A2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25" y="26110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7FE52E-A395-7241-1751-E4A1DE579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398" y="3669485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policy can be described as: -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PT - Evidence based policy making and advocacy PowerPoint Presentation ...">
            <a:extLst>
              <a:ext uri="{FF2B5EF4-FFF2-40B4-BE49-F238E27FC236}">
                <a16:creationId xmlns:a16="http://schemas.microsoft.com/office/drawing/2014/main" xmlns="" id="{B9DF4226-CEF2-D7B3-4812-55E7DD44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497259"/>
            <a:ext cx="7214616" cy="58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57785E0-ED1F-9245-3BDB-70B6E90A5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00973"/>
              </p:ext>
            </p:extLst>
          </p:nvPr>
        </p:nvGraphicFramePr>
        <p:xfrm>
          <a:off x="4122057" y="5726071"/>
          <a:ext cx="1973943" cy="50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943">
                  <a:extLst>
                    <a:ext uri="{9D8B030D-6E8A-4147-A177-3AD203B41FA5}">
                      <a16:colId xmlns:a16="http://schemas.microsoft.com/office/drawing/2014/main" xmlns="" val="3119393171"/>
                    </a:ext>
                  </a:extLst>
                </a:gridCol>
              </a:tblGrid>
              <a:tr h="502755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98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DFEDB-5E27-02DB-8F79-CC7DCEF7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HIERARCHY OF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A7BBA1-E5CF-1B0F-C35B-C1BEFFF46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dirty="0"/>
              <a:t>International policies</a:t>
            </a:r>
          </a:p>
          <a:p>
            <a:pPr>
              <a:lnSpc>
                <a:spcPct val="150000"/>
              </a:lnSpc>
            </a:pPr>
            <a:r>
              <a:rPr lang="en-ZA" dirty="0"/>
              <a:t>National policies</a:t>
            </a:r>
          </a:p>
          <a:p>
            <a:pPr>
              <a:lnSpc>
                <a:spcPct val="150000"/>
              </a:lnSpc>
            </a:pPr>
            <a:r>
              <a:rPr lang="en-ZA" dirty="0"/>
              <a:t>Provincial policies</a:t>
            </a:r>
          </a:p>
          <a:p>
            <a:pPr>
              <a:lnSpc>
                <a:spcPct val="150000"/>
              </a:lnSpc>
            </a:pPr>
            <a:r>
              <a:rPr lang="en-ZA" dirty="0"/>
              <a:t>Local authority policies</a:t>
            </a:r>
          </a:p>
          <a:p>
            <a:pPr>
              <a:lnSpc>
                <a:spcPct val="150000"/>
              </a:lnSpc>
            </a:pPr>
            <a:r>
              <a:rPr lang="en-ZA" dirty="0"/>
              <a:t>Institutional policies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53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575</Words>
  <Application>Microsoft Office PowerPoint</Application>
  <PresentationFormat>Custom</PresentationFormat>
  <Paragraphs>141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</vt:lpstr>
      <vt:lpstr>HIERARCHY OF POLICIES</vt:lpstr>
      <vt:lpstr>HIERARCHY OF POLICIES</vt:lpstr>
      <vt:lpstr>HOW DO WE MAKE COMMUNITIES SAFE WITH POLICIES?</vt:lpstr>
      <vt:lpstr>PowerPoint Presentation</vt:lpstr>
      <vt:lpstr>PowerPoint Presentation</vt:lpstr>
      <vt:lpstr>PLAN FOR SUCCESS</vt:lpstr>
      <vt:lpstr>GOALS – OBJECTIVES - ACTIVITIES</vt:lpstr>
      <vt:lpstr>PowerPoint Presentation</vt:lpstr>
      <vt:lpstr>PowerPoint Presentation</vt:lpstr>
      <vt:lpstr>PowerPoint Presentation</vt:lpstr>
      <vt:lpstr>POLICY and PROGRESS</vt:lpstr>
      <vt:lpstr>NRSS – PILLAR 4 – SAFER ROAD USERS</vt:lpstr>
      <vt:lpstr>CONCLUSION</vt:lpstr>
      <vt:lpstr>PowerPoint Presentation</vt:lpstr>
      <vt:lpstr>RECOMMENDATION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van Rooyen</dc:creator>
  <cp:lastModifiedBy>User</cp:lastModifiedBy>
  <cp:revision>11</cp:revision>
  <dcterms:created xsi:type="dcterms:W3CDTF">2024-08-28T11:11:07Z</dcterms:created>
  <dcterms:modified xsi:type="dcterms:W3CDTF">2024-09-17T07:16:54Z</dcterms:modified>
</cp:coreProperties>
</file>